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handoutMasterIdLst>
    <p:handoutMasterId r:id="rId24"/>
  </p:handoutMasterIdLst>
  <p:sldIdLst>
    <p:sldId id="1455" r:id="rId2"/>
    <p:sldId id="1444" r:id="rId3"/>
    <p:sldId id="1413" r:id="rId4"/>
    <p:sldId id="1414" r:id="rId5"/>
    <p:sldId id="1407" r:id="rId6"/>
    <p:sldId id="1415" r:id="rId7"/>
    <p:sldId id="1416" r:id="rId8"/>
    <p:sldId id="1417" r:id="rId9"/>
    <p:sldId id="1418" r:id="rId10"/>
    <p:sldId id="1419" r:id="rId11"/>
    <p:sldId id="1420" r:id="rId12"/>
    <p:sldId id="1421" r:id="rId13"/>
    <p:sldId id="1422" r:id="rId14"/>
    <p:sldId id="1423" r:id="rId15"/>
    <p:sldId id="1446" r:id="rId16"/>
    <p:sldId id="1427" r:id="rId17"/>
    <p:sldId id="1428" r:id="rId18"/>
    <p:sldId id="1430" r:id="rId19"/>
    <p:sldId id="1449" r:id="rId20"/>
    <p:sldId id="1429" r:id="rId21"/>
    <p:sldId id="1447" r:id="rId22"/>
  </p:sldIdLst>
  <p:sldSz cx="12192000" cy="6858000"/>
  <p:notesSz cx="6858000" cy="9144000"/>
  <p:custDataLst>
    <p:tags r:id="rId25"/>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9pPr>
  </p:defaultTextStyle>
  <p:extLst>
    <p:ext uri="{EFAFB233-063F-42B5-8137-9DF3F51BA10A}">
      <p15:sldGuideLst xmlns:p15="http://schemas.microsoft.com/office/powerpoint/2012/main">
        <p15:guide id="3" pos="6277" userDrawn="1">
          <p15:clr>
            <a:srgbClr val="A4A3A4"/>
          </p15:clr>
        </p15:guide>
        <p15:guide id="4" orient="horz" pos="3348" userDrawn="1">
          <p15:clr>
            <a:srgbClr val="A4A3A4"/>
          </p15:clr>
        </p15:guide>
        <p15:guide id="5" pos="3584" userDrawn="1">
          <p15:clr>
            <a:srgbClr val="A4A3A4"/>
          </p15:clr>
        </p15:guide>
        <p15:guide id="6" orient="horz" pos="202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angJJ" initials="ZJ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003F88"/>
    <a:srgbClr val="666666"/>
    <a:srgbClr val="3C2418"/>
    <a:srgbClr val="34495E"/>
    <a:srgbClr val="1F4D8C"/>
    <a:srgbClr val="404040"/>
    <a:srgbClr val="7FB6F9"/>
    <a:srgbClr val="311E15"/>
    <a:srgbClr val="110F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11" autoAdjust="0"/>
    <p:restoredTop sz="95461" autoAdjust="0"/>
  </p:normalViewPr>
  <p:slideViewPr>
    <p:cSldViewPr snapToGrid="0" showGuides="1">
      <p:cViewPr varScale="1">
        <p:scale>
          <a:sx n="119" d="100"/>
          <a:sy n="119" d="100"/>
        </p:scale>
        <p:origin x="632" y="176"/>
      </p:cViewPr>
      <p:guideLst>
        <p:guide pos="6277"/>
        <p:guide orient="horz" pos="3348"/>
        <p:guide pos="3584"/>
        <p:guide orient="horz" pos="2022"/>
      </p:guideLst>
    </p:cSldViewPr>
  </p:slideViewPr>
  <p:notesTextViewPr>
    <p:cViewPr>
      <p:scale>
        <a:sx n="1" d="1"/>
        <a:sy n="1" d="1"/>
      </p:scale>
      <p:origin x="0" y="0"/>
    </p:cViewPr>
  </p:notesTextViewPr>
  <p:sorterViewPr>
    <p:cViewPr varScale="1">
      <p:scale>
        <a:sx n="1" d="1"/>
        <a:sy n="1" d="1"/>
      </p:scale>
      <p:origin x="0" y="-55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2023/12/5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ea typeface="+mn-ea"/>
              </a:defRPr>
            </a:lvl1pPr>
          </a:lstStyle>
          <a:p>
            <a:pPr>
              <a:defRPr/>
            </a:pPr>
            <a:fld id="{764F5D72-37B7-45B5-981B-5AB7BD4AC586}" type="datetimeFigureOut">
              <a:rPr lang="zh-CN" altLang="en-US"/>
              <a:t>2023/12/5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ea typeface="+mn-ea"/>
              </a:defRPr>
            </a:lvl1pPr>
          </a:lstStyle>
          <a:p>
            <a:pPr>
              <a:defRPr/>
            </a:pPr>
            <a:fld id="{22442D81-06B2-4CB4-BEDF-8BAA206ACA1F}"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accent2"/>
        </a:solidFill>
        <a:effectLst/>
      </p:bgPr>
    </p:bg>
    <p:spTree>
      <p:nvGrpSpPr>
        <p:cNvPr id="1" name=""/>
        <p:cNvGrpSpPr/>
        <p:nvPr/>
      </p:nvGrpSpPr>
      <p:grpSpPr>
        <a:xfrm>
          <a:off x="0" y="0"/>
          <a:ext cx="0" cy="0"/>
          <a:chOff x="0" y="0"/>
          <a:chExt cx="0" cy="0"/>
        </a:xfrm>
      </p:grpSpPr>
      <p:pic>
        <p:nvPicPr>
          <p:cNvPr id="10" name="PA_图片 3"/>
          <p:cNvPicPr>
            <a:picLocks noChangeAspect="1" noChangeArrowheads="1"/>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533521" y="326091"/>
            <a:ext cx="2298889" cy="719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出自【趣你的PPT】(微信:qunideppt)：最优质的PPT资源库"/>
          <p:cNvSpPr/>
          <p:nvPr userDrawn="1"/>
        </p:nvSpPr>
        <p:spPr>
          <a:xfrm>
            <a:off x="0" y="3238500"/>
            <a:ext cx="8788400" cy="1456163"/>
          </a:xfrm>
          <a:prstGeom prst="rect">
            <a:avLst/>
          </a:prstGeom>
          <a:solidFill>
            <a:srgbClr val="5AB6DF">
              <a:alpha val="42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12" name="出自【趣你的PPT】(微信:qunideppt)：最优质的PPT资源库"/>
          <p:cNvSpPr/>
          <p:nvPr userDrawn="1"/>
        </p:nvSpPr>
        <p:spPr>
          <a:xfrm>
            <a:off x="0" y="3378200"/>
            <a:ext cx="12192000" cy="747751"/>
          </a:xfrm>
          <a:prstGeom prst="rect">
            <a:avLst/>
          </a:prstGeom>
          <a:gradFill>
            <a:gsLst>
              <a:gs pos="0">
                <a:srgbClr val="015096"/>
              </a:gs>
              <a:gs pos="81000">
                <a:srgbClr val="0182BF"/>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13" name="出自【趣你的PPT】(微信:qunideppt)：最优质的PPT资源库"/>
          <p:cNvSpPr/>
          <p:nvPr userDrawn="1"/>
        </p:nvSpPr>
        <p:spPr>
          <a:xfrm>
            <a:off x="0" y="4125951"/>
            <a:ext cx="10426700" cy="276098"/>
          </a:xfrm>
          <a:prstGeom prst="rect">
            <a:avLst/>
          </a:prstGeom>
          <a:solidFill>
            <a:srgbClr val="5AB6DF">
              <a:alpha val="42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14" name="矩形 13"/>
          <p:cNvSpPr/>
          <p:nvPr userDrawn="1"/>
        </p:nvSpPr>
        <p:spPr>
          <a:xfrm>
            <a:off x="0" y="1561177"/>
            <a:ext cx="12192000" cy="232533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pic>
        <p:nvPicPr>
          <p:cNvPr id="15" name="图片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43375" y="6193324"/>
            <a:ext cx="5648625" cy="65038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72" y="457200"/>
            <a:ext cx="3932084"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2818" y="987426"/>
            <a:ext cx="6173244"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40172" y="2057400"/>
            <a:ext cx="3932084"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72" y="457200"/>
            <a:ext cx="3932084"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818" y="987426"/>
            <a:ext cx="6173244"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hasCustomPrompt="1"/>
          </p:nvPr>
        </p:nvSpPr>
        <p:spPr>
          <a:xfrm>
            <a:off x="840172" y="2057400"/>
            <a:ext cx="3932084"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42287" y="590550"/>
            <a:ext cx="10507426" cy="635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42287" y="1600200"/>
            <a:ext cx="10507426" cy="4276725"/>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385" y="590551"/>
            <a:ext cx="2626328" cy="528637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42287" y="590551"/>
            <a:ext cx="7677933" cy="5286375"/>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
        <p:nvSpPr>
          <p:cNvPr id="4" name="矩形 3"/>
          <p:cNvSpPr/>
          <p:nvPr userDrawn="1"/>
        </p:nvSpPr>
        <p:spPr>
          <a:xfrm>
            <a:off x="0" y="330200"/>
            <a:ext cx="304800" cy="635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userDrawn="1"/>
        </p:nvSpPr>
        <p:spPr>
          <a:xfrm>
            <a:off x="355600" y="330200"/>
            <a:ext cx="127000" cy="635000"/>
          </a:xfrm>
          <a:prstGeom prst="rect">
            <a:avLst/>
          </a:prstGeom>
          <a:solidFill>
            <a:srgbClr val="55C0E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文本占位符 7"/>
          <p:cNvSpPr>
            <a:spLocks noGrp="1"/>
          </p:cNvSpPr>
          <p:nvPr>
            <p:ph type="body" sz="quarter" idx="13" hasCustomPrompt="1"/>
          </p:nvPr>
        </p:nvSpPr>
        <p:spPr>
          <a:xfrm>
            <a:off x="622300" y="330200"/>
            <a:ext cx="7886700" cy="431800"/>
          </a:xfrm>
          <a:prstGeom prst="rect">
            <a:avLst/>
          </a:prstGeom>
        </p:spPr>
        <p:txBody>
          <a:bodyPr/>
          <a:lstStyle>
            <a:lvl1pPr marL="0" indent="0">
              <a:buNone/>
              <a:defRPr b="1">
                <a:latin typeface="华文细黑" panose="02010600040101010101" pitchFamily="2" charset="-122"/>
                <a:ea typeface="华文细黑" panose="02010600040101010101" pitchFamily="2" charset="-122"/>
              </a:defRPr>
            </a:lvl1pPr>
          </a:lstStyle>
          <a:p>
            <a:pPr lvl="0"/>
            <a:r>
              <a:rPr lang="zh-CN" altLang="en-US" dirty="0"/>
              <a:t>编辑母版文本样式</a:t>
            </a:r>
          </a:p>
        </p:txBody>
      </p:sp>
      <p:sp>
        <p:nvSpPr>
          <p:cNvPr id="9" name="文本占位符 7"/>
          <p:cNvSpPr>
            <a:spLocks noGrp="1"/>
          </p:cNvSpPr>
          <p:nvPr>
            <p:ph type="body" sz="quarter" idx="14" hasCustomPrompt="1"/>
          </p:nvPr>
        </p:nvSpPr>
        <p:spPr>
          <a:xfrm>
            <a:off x="622300" y="685800"/>
            <a:ext cx="7886700" cy="304800"/>
          </a:xfrm>
          <a:prstGeom prst="rect">
            <a:avLst/>
          </a:prstGeom>
        </p:spPr>
        <p:txBody>
          <a:bodyPr>
            <a:normAutofit/>
          </a:bodyPr>
          <a:lstStyle>
            <a:lvl1pPr marL="0" indent="0">
              <a:buNone/>
              <a:defRPr sz="1600">
                <a:solidFill>
                  <a:schemeClr val="tx1">
                    <a:lumMod val="65000"/>
                    <a:lumOff val="35000"/>
                  </a:schemeClr>
                </a:solidFill>
                <a:latin typeface="华文细黑" panose="02010600040101010101" pitchFamily="2" charset="-122"/>
                <a:ea typeface="华文细黑" panose="02010600040101010101" pitchFamily="2" charset="-122"/>
              </a:defRPr>
            </a:lvl1pPr>
          </a:lstStyle>
          <a:p>
            <a:pPr lvl="0"/>
            <a:r>
              <a:rPr lang="zh-CN" altLang="en-US" dirty="0"/>
              <a:t>编辑母版文本样式</a:t>
            </a:r>
          </a:p>
        </p:txBody>
      </p:sp>
      <p:sp>
        <p:nvSpPr>
          <p:cNvPr id="6" name="日期占位符 1"/>
          <p:cNvSpPr>
            <a:spLocks noGrp="1"/>
          </p:cNvSpPr>
          <p:nvPr>
            <p:ph type="dt" sz="half" idx="15"/>
          </p:nvPr>
        </p:nvSpPr>
        <p:spPr>
          <a:xfrm>
            <a:off x="8382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8020851C-5598-438C-B7BD-E10BB5DC4853}" type="datetimeFigureOut">
              <a:rPr lang="zh-CN" altLang="en-US"/>
              <a:t>2023/12/5</a:t>
            </a:fld>
            <a:endParaRPr lang="zh-CN" altLang="en-US"/>
          </a:p>
        </p:txBody>
      </p:sp>
      <p:sp>
        <p:nvSpPr>
          <p:cNvPr id="7" name="页脚占位符 2"/>
          <p:cNvSpPr>
            <a:spLocks noGrp="1"/>
          </p:cNvSpPr>
          <p:nvPr>
            <p:ph type="ftr" sz="quarter" idx="16"/>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10" name="灯片编号占位符 3"/>
          <p:cNvSpPr>
            <a:spLocks noGrp="1"/>
          </p:cNvSpPr>
          <p:nvPr>
            <p:ph type="sldNum" sz="quarter" idx="17"/>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B649F0AD-11FF-41F8-9B26-9CA7C8F62F41}"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accent2"/>
        </a:solidFill>
        <a:effectLst/>
      </p:bgPr>
    </p:bg>
    <p:spTree>
      <p:nvGrpSpPr>
        <p:cNvPr id="1" name=""/>
        <p:cNvGrpSpPr/>
        <p:nvPr/>
      </p:nvGrpSpPr>
      <p:grpSpPr>
        <a:xfrm>
          <a:off x="0" y="0"/>
          <a:ext cx="0" cy="0"/>
          <a:chOff x="0" y="0"/>
          <a:chExt cx="0" cy="0"/>
        </a:xfrm>
      </p:grpSpPr>
      <p:sp>
        <p:nvSpPr>
          <p:cNvPr id="4" name="矩形 3"/>
          <p:cNvSpPr/>
          <p:nvPr userDrawn="1"/>
        </p:nvSpPr>
        <p:spPr>
          <a:xfrm>
            <a:off x="768000" y="388702"/>
            <a:ext cx="76200" cy="352425"/>
          </a:xfrm>
          <a:prstGeom prst="rect">
            <a:avLst/>
          </a:prstGeom>
          <a:solidFill>
            <a:srgbClr val="0D63A9"/>
          </a:solidFill>
          <a:ln>
            <a:solidFill>
              <a:srgbClr val="0D63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5" name="PA_图片 3"/>
          <p:cNvPicPr>
            <a:picLocks noChangeAspect="1" noChangeArrowheads="1"/>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10201628" y="333431"/>
            <a:ext cx="1365700" cy="42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chemeClr val="accent2"/>
        </a:solidFill>
        <a:effectLst/>
      </p:bgPr>
    </p:bg>
    <p:spTree>
      <p:nvGrpSpPr>
        <p:cNvPr id="1" name=""/>
        <p:cNvGrpSpPr/>
        <p:nvPr/>
      </p:nvGrpSpPr>
      <p:grpSpPr>
        <a:xfrm>
          <a:off x="0" y="0"/>
          <a:ext cx="0" cy="0"/>
          <a:chOff x="0" y="0"/>
          <a:chExt cx="0" cy="0"/>
        </a:xfrm>
      </p:grpSpPr>
      <p:pic>
        <p:nvPicPr>
          <p:cNvPr id="5" name="PA_图片 3"/>
          <p:cNvPicPr>
            <a:picLocks noChangeAspect="1" noChangeArrowheads="1"/>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10201628" y="333431"/>
            <a:ext cx="1365700" cy="42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accent2"/>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accent2"/>
        </a:solidFill>
        <a:effectLst/>
      </p:bgPr>
    </p:bg>
    <p:spTree>
      <p:nvGrpSpPr>
        <p:cNvPr id="1" name=""/>
        <p:cNvGrpSpPr/>
        <p:nvPr/>
      </p:nvGrpSpPr>
      <p:grpSpPr>
        <a:xfrm>
          <a:off x="0" y="0"/>
          <a:ext cx="0" cy="0"/>
          <a:chOff x="0" y="0"/>
          <a:chExt cx="0" cy="0"/>
        </a:xfrm>
      </p:grpSpPr>
      <p:pic>
        <p:nvPicPr>
          <p:cNvPr id="3" name="PA_图片 3"/>
          <p:cNvPicPr>
            <a:picLocks noChangeAspect="1" noChangeArrowheads="1"/>
          </p:cNvPicPr>
          <p:nvPr userDrawn="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414468" y="333431"/>
            <a:ext cx="1365700" cy="42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23929" y="280881"/>
            <a:ext cx="4650143" cy="53542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accent2"/>
        </a:solidFill>
        <a:effectLst/>
      </p:bgPr>
    </p:bg>
    <p:spTree>
      <p:nvGrpSpPr>
        <p:cNvPr id="1" name=""/>
        <p:cNvGrpSpPr/>
        <p:nvPr/>
      </p:nvGrpSpPr>
      <p:grpSpPr>
        <a:xfrm>
          <a:off x="0" y="0"/>
          <a:ext cx="0" cy="0"/>
          <a:chOff x="0" y="0"/>
          <a:chExt cx="0" cy="0"/>
        </a:xfrm>
      </p:grpSpPr>
      <p:sp>
        <p:nvSpPr>
          <p:cNvPr id="14" name="矩形 13"/>
          <p:cNvSpPr/>
          <p:nvPr userDrawn="1"/>
        </p:nvSpPr>
        <p:spPr>
          <a:xfrm>
            <a:off x="0" y="1292469"/>
            <a:ext cx="12192000" cy="3013717"/>
          </a:xfrm>
          <a:prstGeom prst="rect">
            <a:avLst/>
          </a:prstGeom>
          <a:solidFill>
            <a:srgbClr val="00409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pic>
        <p:nvPicPr>
          <p:cNvPr id="15" name="PA_图片 3"/>
          <p:cNvPicPr>
            <a:picLocks noChangeAspect="1" noChangeArrowheads="1"/>
          </p:cNvPicPr>
          <p:nvPr userDrawn="1">
            <p:custDataLst>
              <p:tags r:id="rId1"/>
            </p:custDataLst>
          </p:nvPr>
        </p:nvPicPr>
        <p:blipFill rotWithShape="1">
          <a:blip r:embed="rId3">
            <a:duotone>
              <a:srgbClr val="E7E6E6">
                <a:shade val="45000"/>
                <a:satMod val="135000"/>
              </a:srgbClr>
              <a:prstClr val="white"/>
            </a:duotone>
            <a:lum bright="40000" contrast="20000"/>
            <a:extLst>
              <a:ext uri="{28A0092B-C50C-407E-A947-70E740481C1C}">
                <a14:useLocalDpi xmlns:a14="http://schemas.microsoft.com/office/drawing/2010/main" val="0"/>
              </a:ext>
            </a:extLst>
          </a:blip>
          <a:srcRect l="31746"/>
          <a:stretch>
            <a:fillRect/>
          </a:stretch>
        </p:blipFill>
        <p:spPr bwMode="auto">
          <a:xfrm>
            <a:off x="5053756" y="1778936"/>
            <a:ext cx="1916090" cy="87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矩形 15"/>
          <p:cNvSpPr/>
          <p:nvPr userDrawn="1"/>
        </p:nvSpPr>
        <p:spPr>
          <a:xfrm>
            <a:off x="4515280" y="2958509"/>
            <a:ext cx="3161443" cy="369332"/>
          </a:xfrm>
          <a:prstGeom prst="rect">
            <a:avLst/>
          </a:prstGeom>
        </p:spPr>
        <p:txBody>
          <a:bodyPr wrap="none">
            <a:spAutoFit/>
          </a:bodyPr>
          <a:lstStyle/>
          <a:p>
            <a:pPr algn="just" eaLnBrk="1" fontAlgn="auto" hangingPunct="1">
              <a:spcBef>
                <a:spcPts val="0"/>
              </a:spcBef>
              <a:spcAft>
                <a:spcPts val="0"/>
              </a:spcAft>
            </a:pPr>
            <a:r>
              <a:rPr lang="zh-CN" altLang="en-US" b="1" kern="100" dirty="0">
                <a:solidFill>
                  <a:prstClr val="white"/>
                </a:solidFill>
                <a:latin typeface="微软雅黑" panose="020B0503020204020204" pitchFamily="34" charset="-122"/>
              </a:rPr>
              <a:t>让交通更安全   让世界更美丽</a:t>
            </a:r>
            <a:endParaRPr lang="zh-CN" altLang="en-US" b="1" kern="100" dirty="0">
              <a:solidFill>
                <a:prstClr val="white"/>
              </a:solidFill>
              <a:latin typeface="Calibri" panose="020F0502020204030204" pitchFamily="34" charset="0"/>
            </a:endParaRPr>
          </a:p>
        </p:txBody>
      </p:sp>
      <p:pic>
        <p:nvPicPr>
          <p:cNvPr id="17" name="图片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3005" y="4805675"/>
            <a:ext cx="1519712" cy="1519712"/>
          </a:xfrm>
          <a:prstGeom prst="rect">
            <a:avLst/>
          </a:prstGeom>
        </p:spPr>
      </p:pic>
      <p:sp>
        <p:nvSpPr>
          <p:cNvPr id="19" name="Rectangle 4"/>
          <p:cNvSpPr>
            <a:spLocks noChangeArrowheads="1"/>
          </p:cNvSpPr>
          <p:nvPr userDrawn="1"/>
        </p:nvSpPr>
        <p:spPr bwMode="auto">
          <a:xfrm>
            <a:off x="2190926" y="4877837"/>
            <a:ext cx="4677707" cy="10334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b="1">
                <a:solidFill>
                  <a:schemeClr val="tx1"/>
                </a:solidFill>
                <a:latin typeface="Arial" panose="020B0604020202020204" pitchFamily="34" charset="0"/>
                <a:ea typeface="仿宋_GB2312" panose="02010609030101010101" pitchFamily="1" charset="-122"/>
              </a:defRPr>
            </a:lvl1pPr>
            <a:lvl2pPr marL="742950" indent="-285750" eaLnBrk="0" hangingPunct="0">
              <a:defRPr sz="1300" b="1">
                <a:solidFill>
                  <a:schemeClr val="tx1"/>
                </a:solidFill>
                <a:latin typeface="Arial" panose="020B0604020202020204" pitchFamily="34" charset="0"/>
                <a:ea typeface="仿宋_GB2312" panose="02010609030101010101" pitchFamily="1" charset="-122"/>
              </a:defRPr>
            </a:lvl2pPr>
            <a:lvl3pPr marL="1143000" indent="-228600" eaLnBrk="0" hangingPunct="0">
              <a:defRPr sz="1300" b="1">
                <a:solidFill>
                  <a:schemeClr val="tx1"/>
                </a:solidFill>
                <a:latin typeface="Arial" panose="020B0604020202020204" pitchFamily="34" charset="0"/>
                <a:ea typeface="仿宋_GB2312" panose="02010609030101010101" pitchFamily="1" charset="-122"/>
              </a:defRPr>
            </a:lvl3pPr>
            <a:lvl4pPr marL="1600200" indent="-228600" eaLnBrk="0" hangingPunct="0">
              <a:defRPr sz="1300" b="1">
                <a:solidFill>
                  <a:schemeClr val="tx1"/>
                </a:solidFill>
                <a:latin typeface="Arial" panose="020B0604020202020204" pitchFamily="34" charset="0"/>
                <a:ea typeface="仿宋_GB2312" panose="02010609030101010101" pitchFamily="1" charset="-122"/>
              </a:defRPr>
            </a:lvl4pPr>
            <a:lvl5pPr marL="2057400" indent="-228600" eaLnBrk="0" hangingPunct="0">
              <a:defRPr sz="1300" b="1">
                <a:solidFill>
                  <a:schemeClr val="tx1"/>
                </a:solidFill>
                <a:latin typeface="Arial" panose="020B0604020202020204" pitchFamily="34" charset="0"/>
                <a:ea typeface="仿宋_GB2312" panose="02010609030101010101" pitchFamily="1" charset="-122"/>
              </a:defRPr>
            </a:lvl5pPr>
            <a:lvl6pPr marL="2514600" indent="-228600" eaLnBrk="0" fontAlgn="base" hangingPunct="0">
              <a:spcBef>
                <a:spcPct val="50000"/>
              </a:spcBef>
              <a:spcAft>
                <a:spcPct val="0"/>
              </a:spcAft>
              <a:defRPr sz="1300" b="1">
                <a:solidFill>
                  <a:schemeClr val="tx1"/>
                </a:solidFill>
                <a:latin typeface="Arial" panose="020B0604020202020204" pitchFamily="34" charset="0"/>
                <a:ea typeface="仿宋_GB2312" panose="02010609030101010101" pitchFamily="1" charset="-122"/>
              </a:defRPr>
            </a:lvl6pPr>
            <a:lvl7pPr marL="2971800" indent="-228600" eaLnBrk="0" fontAlgn="base" hangingPunct="0">
              <a:spcBef>
                <a:spcPct val="50000"/>
              </a:spcBef>
              <a:spcAft>
                <a:spcPct val="0"/>
              </a:spcAft>
              <a:defRPr sz="1300" b="1">
                <a:solidFill>
                  <a:schemeClr val="tx1"/>
                </a:solidFill>
                <a:latin typeface="Arial" panose="020B0604020202020204" pitchFamily="34" charset="0"/>
                <a:ea typeface="仿宋_GB2312" panose="02010609030101010101" pitchFamily="1" charset="-122"/>
              </a:defRPr>
            </a:lvl7pPr>
            <a:lvl8pPr marL="3429000" indent="-228600" eaLnBrk="0" fontAlgn="base" hangingPunct="0">
              <a:spcBef>
                <a:spcPct val="50000"/>
              </a:spcBef>
              <a:spcAft>
                <a:spcPct val="0"/>
              </a:spcAft>
              <a:defRPr sz="1300" b="1">
                <a:solidFill>
                  <a:schemeClr val="tx1"/>
                </a:solidFill>
                <a:latin typeface="Arial" panose="020B0604020202020204" pitchFamily="34" charset="0"/>
                <a:ea typeface="仿宋_GB2312" panose="02010609030101010101" pitchFamily="1" charset="-122"/>
              </a:defRPr>
            </a:lvl8pPr>
            <a:lvl9pPr marL="3886200" indent="-228600" eaLnBrk="0" fontAlgn="base" hangingPunct="0">
              <a:spcBef>
                <a:spcPct val="50000"/>
              </a:spcBef>
              <a:spcAft>
                <a:spcPct val="0"/>
              </a:spcAft>
              <a:defRPr sz="1300" b="1">
                <a:solidFill>
                  <a:schemeClr val="tx1"/>
                </a:solidFill>
                <a:latin typeface="Arial" panose="020B0604020202020204" pitchFamily="34" charset="0"/>
                <a:ea typeface="仿宋_GB2312" panose="02010609030101010101" pitchFamily="1" charset="-122"/>
              </a:defRPr>
            </a:lvl9pPr>
          </a:lstStyle>
          <a:p>
            <a:pPr eaLnBrk="1" fontAlgn="auto" hangingPunct="1">
              <a:lnSpc>
                <a:spcPct val="150000"/>
              </a:lnSpc>
              <a:spcBef>
                <a:spcPct val="20000"/>
              </a:spcBef>
              <a:spcAft>
                <a:spcPts val="0"/>
              </a:spcAft>
            </a:pPr>
            <a:r>
              <a:rPr lang="zh-CN" altLang="en-US" sz="1400" dirty="0">
                <a:solidFill>
                  <a:srgbClr val="032055"/>
                </a:solidFill>
                <a:latin typeface="微软雅黑" panose="020B0503020204020204" pitchFamily="34" charset="-122"/>
                <a:ea typeface="微软雅黑" panose="020B0503020204020204" pitchFamily="34" charset="-122"/>
                <a:cs typeface="+mn-ea"/>
                <a:sym typeface="+mn-lt"/>
              </a:rPr>
              <a:t>南京赛康交安科技股份有限公司</a:t>
            </a:r>
            <a:endParaRPr lang="en-US" altLang="zh-CN" sz="1400" dirty="0">
              <a:solidFill>
                <a:srgbClr val="032055"/>
              </a:solidFill>
              <a:latin typeface="微软雅黑" panose="020B0503020204020204" pitchFamily="34" charset="-122"/>
              <a:ea typeface="微软雅黑" panose="020B0503020204020204" pitchFamily="34" charset="-122"/>
              <a:cs typeface="+mn-ea"/>
              <a:sym typeface="+mn-lt"/>
            </a:endParaRPr>
          </a:p>
          <a:p>
            <a:pPr eaLnBrk="1" fontAlgn="auto" hangingPunct="1">
              <a:lnSpc>
                <a:spcPct val="150000"/>
              </a:lnSpc>
              <a:spcBef>
                <a:spcPct val="20000"/>
              </a:spcBef>
              <a:spcAft>
                <a:spcPts val="0"/>
              </a:spcAft>
            </a:pPr>
            <a:r>
              <a:rPr lang="zh-CN" altLang="en-US" sz="1200" b="0" dirty="0">
                <a:solidFill>
                  <a:srgbClr val="032055"/>
                </a:solidFill>
                <a:latin typeface="微软雅黑" panose="020B0503020204020204" pitchFamily="34" charset="-122"/>
                <a:ea typeface="微软雅黑" panose="020B0503020204020204" pitchFamily="34" charset="-122"/>
                <a:cs typeface="+mn-ea"/>
                <a:sym typeface="+mn-lt"/>
              </a:rPr>
              <a:t>地址：南京市白下高新区永智路</a:t>
            </a:r>
            <a:r>
              <a:rPr lang="en-US" altLang="zh-CN" sz="1200" b="0" dirty="0">
                <a:solidFill>
                  <a:srgbClr val="032055"/>
                </a:solidFill>
                <a:latin typeface="微软雅黑" panose="020B0503020204020204" pitchFamily="34" charset="-122"/>
                <a:ea typeface="微软雅黑" panose="020B0503020204020204" pitchFamily="34" charset="-122"/>
                <a:cs typeface="+mn-ea"/>
                <a:sym typeface="+mn-lt"/>
              </a:rPr>
              <a:t>10</a:t>
            </a:r>
            <a:r>
              <a:rPr lang="zh-CN" altLang="en-US" sz="1200" b="0" dirty="0">
                <a:solidFill>
                  <a:srgbClr val="032055"/>
                </a:solidFill>
                <a:latin typeface="微软雅黑" panose="020B0503020204020204" pitchFamily="34" charset="-122"/>
                <a:ea typeface="微软雅黑" panose="020B0503020204020204" pitchFamily="34" charset="-122"/>
                <a:cs typeface="+mn-ea"/>
                <a:sym typeface="+mn-lt"/>
              </a:rPr>
              <a:t>号三才大厦</a:t>
            </a:r>
            <a:r>
              <a:rPr lang="en-US" altLang="zh-CN" sz="1200" b="0" dirty="0">
                <a:solidFill>
                  <a:srgbClr val="032055"/>
                </a:solidFill>
                <a:latin typeface="微软雅黑" panose="020B0503020204020204" pitchFamily="34" charset="-122"/>
                <a:ea typeface="微软雅黑" panose="020B0503020204020204" pitchFamily="34" charset="-122"/>
                <a:cs typeface="+mn-ea"/>
                <a:sym typeface="+mn-lt"/>
              </a:rPr>
              <a:t>2</a:t>
            </a:r>
            <a:r>
              <a:rPr lang="zh-CN" altLang="en-US" sz="1200" b="0" dirty="0">
                <a:solidFill>
                  <a:srgbClr val="032055"/>
                </a:solidFill>
                <a:latin typeface="微软雅黑" panose="020B0503020204020204" pitchFamily="34" charset="-122"/>
                <a:ea typeface="微软雅黑" panose="020B0503020204020204" pitchFamily="34" charset="-122"/>
                <a:cs typeface="+mn-ea"/>
                <a:sym typeface="+mn-lt"/>
              </a:rPr>
              <a:t>号楼</a:t>
            </a:r>
            <a:r>
              <a:rPr lang="en-US" altLang="zh-CN" sz="1200" b="0" dirty="0">
                <a:solidFill>
                  <a:srgbClr val="032055"/>
                </a:solidFill>
                <a:latin typeface="微软雅黑" panose="020B0503020204020204" pitchFamily="34" charset="-122"/>
                <a:ea typeface="微软雅黑" panose="020B0503020204020204" pitchFamily="34" charset="-122"/>
                <a:cs typeface="+mn-ea"/>
                <a:sym typeface="+mn-lt"/>
              </a:rPr>
              <a:t>9/10</a:t>
            </a:r>
            <a:r>
              <a:rPr lang="zh-CN" altLang="en-US" sz="1200" b="0" dirty="0">
                <a:solidFill>
                  <a:srgbClr val="032055"/>
                </a:solidFill>
                <a:latin typeface="微软雅黑" panose="020B0503020204020204" pitchFamily="34" charset="-122"/>
                <a:ea typeface="微软雅黑" panose="020B0503020204020204" pitchFamily="34" charset="-122"/>
                <a:cs typeface="+mn-ea"/>
                <a:sym typeface="+mn-lt"/>
              </a:rPr>
              <a:t>层</a:t>
            </a:r>
            <a:endParaRPr lang="en-US" altLang="zh-CN" sz="1200" b="0" dirty="0">
              <a:solidFill>
                <a:srgbClr val="032055"/>
              </a:solidFill>
              <a:latin typeface="微软雅黑" panose="020B0503020204020204" pitchFamily="34" charset="-122"/>
              <a:ea typeface="微软雅黑" panose="020B0503020204020204" pitchFamily="34" charset="-122"/>
              <a:cs typeface="+mn-ea"/>
              <a:sym typeface="+mn-lt"/>
            </a:endParaRPr>
          </a:p>
          <a:p>
            <a:pPr eaLnBrk="1" fontAlgn="auto" hangingPunct="1">
              <a:lnSpc>
                <a:spcPct val="150000"/>
              </a:lnSpc>
              <a:spcBef>
                <a:spcPct val="20000"/>
              </a:spcBef>
              <a:spcAft>
                <a:spcPts val="0"/>
              </a:spcAft>
            </a:pPr>
            <a:r>
              <a:rPr lang="zh-CN" altLang="en-US" sz="1200" b="0" dirty="0">
                <a:solidFill>
                  <a:srgbClr val="032055"/>
                </a:solidFill>
                <a:latin typeface="微软雅黑" panose="020B0503020204020204" pitchFamily="34" charset="-122"/>
                <a:ea typeface="微软雅黑" panose="020B0503020204020204" pitchFamily="34" charset="-122"/>
                <a:cs typeface="+mn-ea"/>
                <a:sym typeface="+mn-lt"/>
              </a:rPr>
              <a:t>电话：（</a:t>
            </a:r>
            <a:r>
              <a:rPr lang="en-US" altLang="zh-CN" sz="1200" b="0" dirty="0">
                <a:solidFill>
                  <a:srgbClr val="032055"/>
                </a:solidFill>
                <a:latin typeface="微软雅黑" panose="020B0503020204020204" pitchFamily="34" charset="-122"/>
                <a:ea typeface="微软雅黑" panose="020B0503020204020204" pitchFamily="34" charset="-122"/>
                <a:cs typeface="+mn-ea"/>
                <a:sym typeface="+mn-lt"/>
              </a:rPr>
              <a:t>025</a:t>
            </a:r>
            <a:r>
              <a:rPr lang="zh-CN" altLang="en-US" sz="1200" b="0" dirty="0">
                <a:solidFill>
                  <a:srgbClr val="032055"/>
                </a:solidFill>
                <a:latin typeface="微软雅黑" panose="020B0503020204020204" pitchFamily="34" charset="-122"/>
                <a:ea typeface="微软雅黑" panose="020B0503020204020204" pitchFamily="34" charset="-122"/>
                <a:cs typeface="+mn-ea"/>
                <a:sym typeface="+mn-lt"/>
              </a:rPr>
              <a:t>）</a:t>
            </a:r>
            <a:r>
              <a:rPr lang="en-US" altLang="zh-CN" sz="1200" b="0" dirty="0">
                <a:solidFill>
                  <a:srgbClr val="032055"/>
                </a:solidFill>
                <a:latin typeface="微软雅黑" panose="020B0503020204020204" pitchFamily="34" charset="-122"/>
                <a:ea typeface="微软雅黑" panose="020B0503020204020204" pitchFamily="34" charset="-122"/>
                <a:cs typeface="+mn-ea"/>
                <a:sym typeface="+mn-lt"/>
              </a:rPr>
              <a:t>84499490</a:t>
            </a:r>
            <a:r>
              <a:rPr lang="zh-CN" altLang="en-US" sz="1200" b="0" dirty="0">
                <a:solidFill>
                  <a:srgbClr val="032055"/>
                </a:solidFill>
                <a:latin typeface="微软雅黑" panose="020B0503020204020204" pitchFamily="34" charset="-122"/>
                <a:ea typeface="微软雅黑" panose="020B0503020204020204" pitchFamily="34" charset="-122"/>
                <a:cs typeface="+mn-ea"/>
                <a:sym typeface="+mn-lt"/>
              </a:rPr>
              <a:t>   </a:t>
            </a:r>
            <a:endParaRPr lang="en-US" altLang="zh-CN" sz="1200" b="0" dirty="0">
              <a:solidFill>
                <a:srgbClr val="032055"/>
              </a:solidFill>
              <a:latin typeface="微软雅黑" panose="020B0503020204020204" pitchFamily="34" charset="-122"/>
              <a:ea typeface="微软雅黑" panose="020B0503020204020204" pitchFamily="34" charset="-122"/>
              <a:cs typeface="+mn-ea"/>
              <a:sym typeface="+mn-lt"/>
            </a:endParaRPr>
          </a:p>
          <a:p>
            <a:pPr eaLnBrk="1" fontAlgn="auto" hangingPunct="1">
              <a:lnSpc>
                <a:spcPct val="150000"/>
              </a:lnSpc>
              <a:spcBef>
                <a:spcPct val="20000"/>
              </a:spcBef>
              <a:spcAft>
                <a:spcPts val="0"/>
              </a:spcAft>
            </a:pPr>
            <a:r>
              <a:rPr lang="zh-CN" altLang="en-US" sz="1200" b="0" dirty="0">
                <a:solidFill>
                  <a:srgbClr val="032055"/>
                </a:solidFill>
                <a:latin typeface="微软雅黑" panose="020B0503020204020204" pitchFamily="34" charset="-122"/>
                <a:ea typeface="微软雅黑" panose="020B0503020204020204" pitchFamily="34" charset="-122"/>
                <a:cs typeface="+mn-ea"/>
                <a:sym typeface="+mn-lt"/>
              </a:rPr>
              <a:t>网址：</a:t>
            </a:r>
            <a:r>
              <a:rPr lang="en-US" altLang="zh-CN" sz="1200" b="0" dirty="0">
                <a:solidFill>
                  <a:srgbClr val="032055"/>
                </a:solidFill>
                <a:latin typeface="微软雅黑" panose="020B0503020204020204" pitchFamily="34" charset="-122"/>
                <a:ea typeface="微软雅黑" panose="020B0503020204020204" pitchFamily="34" charset="-122"/>
                <a:cs typeface="+mn-ea"/>
                <a:sym typeface="+mn-lt"/>
              </a:rPr>
              <a:t>http://www.skycts.com</a:t>
            </a:r>
          </a:p>
        </p:txBody>
      </p:sp>
      <p:sp>
        <p:nvSpPr>
          <p:cNvPr id="20" name="矩形 19"/>
          <p:cNvSpPr/>
          <p:nvPr userDrawn="1"/>
        </p:nvSpPr>
        <p:spPr>
          <a:xfrm flipV="1">
            <a:off x="1456660" y="3152703"/>
            <a:ext cx="2838893"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21" name="矩形 20"/>
          <p:cNvSpPr/>
          <p:nvPr userDrawn="1"/>
        </p:nvSpPr>
        <p:spPr>
          <a:xfrm flipV="1">
            <a:off x="7911425" y="3152703"/>
            <a:ext cx="1371600"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22" name="矩形 21"/>
          <p:cNvSpPr/>
          <p:nvPr userDrawn="1"/>
        </p:nvSpPr>
        <p:spPr>
          <a:xfrm rot="10800000">
            <a:off x="8575773" y="1292468"/>
            <a:ext cx="3561907" cy="3013717"/>
          </a:xfrm>
          <a:prstGeom prst="rect">
            <a:avLst/>
          </a:prstGeom>
          <a:gradFill flip="none" rotWithShape="1">
            <a:gsLst>
              <a:gs pos="0">
                <a:srgbClr val="004098"/>
              </a:gs>
              <a:gs pos="83000">
                <a:srgbClr val="004098"/>
              </a:gs>
              <a:gs pos="40000">
                <a:srgbClr val="004098"/>
              </a:gs>
              <a:gs pos="100000">
                <a:srgbClr val="004098">
                  <a:alpha val="0"/>
                </a:srgbClr>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23" name="矩形 22"/>
          <p:cNvSpPr/>
          <p:nvPr userDrawn="1"/>
        </p:nvSpPr>
        <p:spPr>
          <a:xfrm rot="10800000" flipH="1">
            <a:off x="0" y="1292468"/>
            <a:ext cx="3561907" cy="3013717"/>
          </a:xfrm>
          <a:prstGeom prst="rect">
            <a:avLst/>
          </a:prstGeom>
          <a:gradFill flip="none" rotWithShape="1">
            <a:gsLst>
              <a:gs pos="0">
                <a:srgbClr val="004098"/>
              </a:gs>
              <a:gs pos="83000">
                <a:srgbClr val="004098"/>
              </a:gs>
              <a:gs pos="40000">
                <a:srgbClr val="004098"/>
              </a:gs>
              <a:gs pos="100000">
                <a:srgbClr val="004098">
                  <a:alpha val="0"/>
                </a:srgbClr>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42287" y="590550"/>
            <a:ext cx="10507426" cy="635000"/>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42288" y="1600200"/>
            <a:ext cx="5151072" cy="4276725"/>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96525" y="1600200"/>
            <a:ext cx="5153189" cy="4276725"/>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72" y="365126"/>
            <a:ext cx="1051589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40172" y="1681163"/>
            <a:ext cx="515742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40172" y="2505075"/>
            <a:ext cx="5157420"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3246" y="1681163"/>
            <a:ext cx="51828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3246" y="2505075"/>
            <a:ext cx="5182816"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42287" y="590550"/>
            <a:ext cx="10507426" cy="635000"/>
          </a:xfrm>
          <a:prstGeom prst="rect">
            <a:avLst/>
          </a:prstGeom>
        </p:spPr>
        <p:txBody>
          <a:bodyPr/>
          <a:lstStyle/>
          <a:p>
            <a:r>
              <a:rPr lang="zh-CN" altLang="en-US"/>
              <a:t>单击此处编辑母版标题样式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7"/>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rtl="0" eaLnBrk="0" fontAlgn="base" hangingPunct="0">
        <a:spcBef>
          <a:spcPct val="0"/>
        </a:spcBef>
        <a:spcAft>
          <a:spcPct val="0"/>
        </a:spcAft>
        <a:defRPr sz="2400" kern="1200">
          <a:solidFill>
            <a:srgbClr val="4D4D4D"/>
          </a:solidFill>
          <a:latin typeface="+mj-lt"/>
          <a:ea typeface="+mj-ea"/>
          <a:cs typeface="+mj-cs"/>
        </a:defRPr>
      </a:lvl1pPr>
      <a:lvl2pPr algn="l" rtl="0" eaLnBrk="0" fontAlgn="base" hangingPunct="0">
        <a:spcBef>
          <a:spcPct val="0"/>
        </a:spcBef>
        <a:spcAft>
          <a:spcPct val="0"/>
        </a:spcAft>
        <a:defRPr sz="2400">
          <a:solidFill>
            <a:srgbClr val="4D4D4D"/>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rgbClr val="4D4D4D"/>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rgbClr val="4D4D4D"/>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rgbClr val="4D4D4D"/>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rgbClr val="4D4D4D"/>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rgbClr val="4D4D4D"/>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rgbClr val="4D4D4D"/>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rgbClr val="4D4D4D"/>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rgbClr val="4D4D4D"/>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4D4D4D"/>
          </a:solidFill>
          <a:latin typeface="+mn-lt"/>
          <a:ea typeface="仿宋_GB2312" panose="02010609030101010101"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slideLayout" Target="../slideLayouts/slideLayout3.xml"/><Relationship Id="rId1" Type="http://schemas.openxmlformats.org/officeDocument/2006/relationships/tags" Target="../tags/tag1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3.xml"/><Relationship Id="rId1" Type="http://schemas.openxmlformats.org/officeDocument/2006/relationships/tags" Target="../tags/tag17.xml"/><Relationship Id="rId5" Type="http://schemas.openxmlformats.org/officeDocument/2006/relationships/image" Target="../media/image6.jpeg"/><Relationship Id="rId4" Type="http://schemas.openxmlformats.org/officeDocument/2006/relationships/image" Target="../media/image48.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6.jpeg"/><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3.xml"/><Relationship Id="rId1" Type="http://schemas.openxmlformats.org/officeDocument/2006/relationships/tags" Target="../tags/tag21.xml"/><Relationship Id="rId5" Type="http://schemas.openxmlformats.org/officeDocument/2006/relationships/image" Target="../media/image6.jpeg"/><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3.xml"/><Relationship Id="rId1" Type="http://schemas.openxmlformats.org/officeDocument/2006/relationships/tags" Target="../tags/tag22.xml"/><Relationship Id="rId6" Type="http://schemas.openxmlformats.org/officeDocument/2006/relationships/image" Target="../media/image6.jpeg"/><Relationship Id="rId5" Type="http://schemas.openxmlformats.org/officeDocument/2006/relationships/image" Target="../media/image54.jpeg"/><Relationship Id="rId4" Type="http://schemas.openxmlformats.org/officeDocument/2006/relationships/image" Target="../media/image53.jpeg"/></Relationships>
</file>

<file path=ppt/slides/_rels/slide16.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6.jpeg"/><Relationship Id="rId2" Type="http://schemas.openxmlformats.org/officeDocument/2006/relationships/slideLayout" Target="../slideLayouts/slideLayout3.xml"/><Relationship Id="rId1" Type="http://schemas.openxmlformats.org/officeDocument/2006/relationships/tags" Target="../tags/tag23.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jpeg"/></Relationships>
</file>

<file path=ppt/slides/_rels/slide17.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image" Target="../media/image6.jpeg"/><Relationship Id="rId2" Type="http://schemas.openxmlformats.org/officeDocument/2006/relationships/slideLayout" Target="../slideLayouts/slideLayout3.xml"/><Relationship Id="rId1" Type="http://schemas.openxmlformats.org/officeDocument/2006/relationships/tags" Target="../tags/tag24.xml"/><Relationship Id="rId6" Type="http://schemas.openxmlformats.org/officeDocument/2006/relationships/image" Target="../media/image62.jpeg"/><Relationship Id="rId5" Type="http://schemas.openxmlformats.org/officeDocument/2006/relationships/image" Target="../media/image61.png"/><Relationship Id="rId4" Type="http://schemas.openxmlformats.org/officeDocument/2006/relationships/image" Target="../media/image60.png"/></Relationships>
</file>

<file path=ppt/slides/_rels/slide1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Layout" Target="../slideLayouts/slideLayout3.xml"/><Relationship Id="rId1" Type="http://schemas.openxmlformats.org/officeDocument/2006/relationships/tags" Target="../tags/tag25.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3.xml"/><Relationship Id="rId1" Type="http://schemas.openxmlformats.org/officeDocument/2006/relationships/tags" Target="../tags/tag26.xml"/><Relationship Id="rId5" Type="http://schemas.openxmlformats.org/officeDocument/2006/relationships/image" Target="../media/image6.jpeg"/><Relationship Id="rId4" Type="http://schemas.openxmlformats.org/officeDocument/2006/relationships/image" Target="../media/image65.pn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slideLayout" Target="../slideLayouts/slideLayout3.xml"/><Relationship Id="rId1" Type="http://schemas.openxmlformats.org/officeDocument/2006/relationships/tags" Target="../tags/tag27.xml"/><Relationship Id="rId5" Type="http://schemas.openxmlformats.org/officeDocument/2006/relationships/image" Target="../media/image6.jpeg"/><Relationship Id="rId4" Type="http://schemas.openxmlformats.org/officeDocument/2006/relationships/image" Target="../media/image67.jpeg"/></Relationships>
</file>

<file path=ppt/slides/_rels/slide2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slideLayout" Target="../slideLayouts/slideLayout3.xml"/><Relationship Id="rId1" Type="http://schemas.openxmlformats.org/officeDocument/2006/relationships/tags" Target="../tags/tag28.xml"/><Relationship Id="rId6" Type="http://schemas.openxmlformats.org/officeDocument/2006/relationships/image" Target="../media/image6.jpeg"/><Relationship Id="rId5" Type="http://schemas.openxmlformats.org/officeDocument/2006/relationships/image" Target="../media/image70.jpeg"/><Relationship Id="rId4" Type="http://schemas.openxmlformats.org/officeDocument/2006/relationships/image" Target="../media/image69.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6.jpeg"/><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6.jpeg"/><Relationship Id="rId2" Type="http://schemas.openxmlformats.org/officeDocument/2006/relationships/slideLayout" Target="../slideLayouts/slideLayout3.xml"/><Relationship Id="rId1" Type="http://schemas.openxmlformats.org/officeDocument/2006/relationships/tags" Target="../tags/tag10.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6.jpeg"/><Relationship Id="rId2" Type="http://schemas.openxmlformats.org/officeDocument/2006/relationships/slideLayout" Target="../slideLayouts/slideLayout3.xml"/><Relationship Id="rId1" Type="http://schemas.openxmlformats.org/officeDocument/2006/relationships/tags" Target="../tags/tag1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slideLayout" Target="../slideLayouts/slideLayout3.xml"/><Relationship Id="rId1" Type="http://schemas.openxmlformats.org/officeDocument/2006/relationships/tags" Target="../tags/tag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6.jpeg"/><Relationship Id="rId2" Type="http://schemas.openxmlformats.org/officeDocument/2006/relationships/slideLayout" Target="../slideLayouts/slideLayout3.xml"/><Relationship Id="rId1" Type="http://schemas.openxmlformats.org/officeDocument/2006/relationships/tags" Target="../tags/tag13.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slideLayout" Target="../slideLayouts/slideLayout3.xml"/><Relationship Id="rId1" Type="http://schemas.openxmlformats.org/officeDocument/2006/relationships/tags" Target="../tags/tag1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3.xml"/><Relationship Id="rId1" Type="http://schemas.openxmlformats.org/officeDocument/2006/relationships/tags" Target="../tags/tag15.xml"/><Relationship Id="rId5" Type="http://schemas.openxmlformats.org/officeDocument/2006/relationships/image" Target="../media/image6.jpeg"/><Relationship Id="rId4" Type="http://schemas.openxmlformats.org/officeDocument/2006/relationships/image" Target="../media/image40.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矩形 9"/>
          <p:cNvSpPr/>
          <p:nvPr/>
        </p:nvSpPr>
        <p:spPr bwMode="auto">
          <a:xfrm>
            <a:off x="6934200" y="1702354"/>
            <a:ext cx="5257800" cy="2122886"/>
          </a:xfrm>
          <a:prstGeom prst="rect">
            <a:avLst/>
          </a:prstGeom>
          <a:solidFill>
            <a:schemeClr val="tx2">
              <a:lumMod val="50000"/>
            </a:schemeClr>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t="13807" b="23070"/>
          <a:stretch>
            <a:fillRect/>
          </a:stretch>
        </p:blipFill>
        <p:spPr>
          <a:xfrm>
            <a:off x="0" y="1248372"/>
            <a:ext cx="7650480" cy="2862567"/>
          </a:xfrm>
          <a:prstGeom prst="rect">
            <a:avLst/>
          </a:prstGeom>
        </p:spPr>
      </p:pic>
      <p:sp>
        <p:nvSpPr>
          <p:cNvPr id="61" name="TextBox 14"/>
          <p:cNvSpPr txBox="1"/>
          <p:nvPr/>
        </p:nvSpPr>
        <p:spPr>
          <a:xfrm>
            <a:off x="2531745" y="4127500"/>
            <a:ext cx="8961120" cy="1261110"/>
          </a:xfrm>
          <a:prstGeom prst="rect">
            <a:avLst/>
          </a:prstGeom>
          <a:noFill/>
        </p:spPr>
        <p:txBody>
          <a:bodyPr wrap="square" rtlCol="0">
            <a:noAutofit/>
          </a:bodyPr>
          <a:lstStyle/>
          <a:p>
            <a:pPr algn="ctr"/>
            <a:r>
              <a:rPr lang="en-US" altLang="zh-CN" sz="4400" b="1" dirty="0">
                <a:solidFill>
                  <a:srgbClr val="0070C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Self illuminated</a:t>
            </a:r>
            <a:r>
              <a:rPr lang="zh-CN" altLang="en-US" sz="4400" b="1" dirty="0">
                <a:solidFill>
                  <a:srgbClr val="0070C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 traffic signs</a:t>
            </a:r>
          </a:p>
        </p:txBody>
      </p:sp>
      <p:sp>
        <p:nvSpPr>
          <p:cNvPr id="77" name="圆角矩形 11"/>
          <p:cNvSpPr/>
          <p:nvPr/>
        </p:nvSpPr>
        <p:spPr>
          <a:xfrm>
            <a:off x="10813033" y="4965269"/>
            <a:ext cx="1728192" cy="288032"/>
          </a:xfrm>
          <a:prstGeom prst="roundRect">
            <a:avLst>
              <a:gd name="adj" fmla="val 50000"/>
            </a:avLst>
          </a:prstGeom>
          <a:solidFill>
            <a:srgbClr val="185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圆角矩形 1"/>
          <p:cNvSpPr/>
          <p:nvPr/>
        </p:nvSpPr>
        <p:spPr>
          <a:xfrm>
            <a:off x="-205209" y="5084763"/>
            <a:ext cx="1656184" cy="288032"/>
          </a:xfrm>
          <a:prstGeom prst="roundRect">
            <a:avLst>
              <a:gd name="adj" fmla="val 50000"/>
            </a:avLst>
          </a:prstGeom>
          <a:solidFill>
            <a:srgbClr val="005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圆角矩形 2"/>
          <p:cNvSpPr/>
          <p:nvPr/>
        </p:nvSpPr>
        <p:spPr>
          <a:xfrm>
            <a:off x="1162943" y="5084763"/>
            <a:ext cx="1008112" cy="288032"/>
          </a:xfrm>
          <a:prstGeom prst="roundRect">
            <a:avLst>
              <a:gd name="adj" fmla="val 50000"/>
            </a:avLst>
          </a:prstGeom>
          <a:solidFill>
            <a:srgbClr val="7B9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p:nvPr/>
        </p:nvSpPr>
        <p:spPr>
          <a:xfrm>
            <a:off x="1162943" y="5084763"/>
            <a:ext cx="288032" cy="28803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p:nvSpPr>
        <p:spPr>
          <a:xfrm>
            <a:off x="514871" y="5084763"/>
            <a:ext cx="288032" cy="288032"/>
          </a:xfrm>
          <a:prstGeom prst="ellipse">
            <a:avLst/>
          </a:prstGeom>
          <a:solidFill>
            <a:srgbClr val="A7B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圆角矩形 5"/>
          <p:cNvSpPr/>
          <p:nvPr/>
        </p:nvSpPr>
        <p:spPr>
          <a:xfrm>
            <a:off x="-205209" y="5732835"/>
            <a:ext cx="1008112" cy="288032"/>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p:nvPr/>
        </p:nvSpPr>
        <p:spPr>
          <a:xfrm>
            <a:off x="514871" y="5732835"/>
            <a:ext cx="288032" cy="288032"/>
          </a:xfrm>
          <a:prstGeom prst="ellipse">
            <a:avLst/>
          </a:prstGeom>
          <a:solidFill>
            <a:srgbClr val="88B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圆角矩形 7"/>
          <p:cNvSpPr/>
          <p:nvPr/>
        </p:nvSpPr>
        <p:spPr>
          <a:xfrm>
            <a:off x="10293484" y="5444803"/>
            <a:ext cx="1359768" cy="288032"/>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圆角矩形 8"/>
          <p:cNvSpPr/>
          <p:nvPr/>
        </p:nvSpPr>
        <p:spPr>
          <a:xfrm>
            <a:off x="10141084" y="5444803"/>
            <a:ext cx="1008112" cy="288032"/>
          </a:xfrm>
          <a:prstGeom prst="roundRect">
            <a:avLst>
              <a:gd name="adj" fmla="val 50000"/>
            </a:avLst>
          </a:prstGeom>
          <a:solidFill>
            <a:srgbClr val="4EB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圆角矩形 9"/>
          <p:cNvSpPr/>
          <p:nvPr/>
        </p:nvSpPr>
        <p:spPr>
          <a:xfrm>
            <a:off x="11533113" y="4965269"/>
            <a:ext cx="1008112" cy="288032"/>
          </a:xfrm>
          <a:prstGeom prst="roundRect">
            <a:avLst>
              <a:gd name="adj" fmla="val 50000"/>
            </a:avLst>
          </a:prstGeom>
          <a:solidFill>
            <a:srgbClr val="7B9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10861164" y="5444803"/>
            <a:ext cx="288032" cy="28803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descr="2222"/>
          <p:cNvPicPr>
            <a:picLocks noChangeAspect="1"/>
          </p:cNvPicPr>
          <p:nvPr>
            <p:custDataLst>
              <p:tags r:id="rId1"/>
            </p:custDataLst>
          </p:nvPr>
        </p:nvPicPr>
        <p:blipFill>
          <a:blip r:embed="rId4"/>
          <a:stretch>
            <a:fillRect/>
          </a:stretch>
        </p:blipFill>
        <p:spPr>
          <a:xfrm>
            <a:off x="9113520" y="115570"/>
            <a:ext cx="3062605" cy="86804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0" y="0"/>
            <a:ext cx="12195175" cy="86409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3200" dirty="0">
              <a:solidFill>
                <a:schemeClr val="accent2"/>
              </a:solidFill>
            </a:endParaRPr>
          </a:p>
        </p:txBody>
      </p:sp>
      <p:sp>
        <p:nvSpPr>
          <p:cNvPr id="4" name="文本框 3"/>
          <p:cNvSpPr txBox="1"/>
          <p:nvPr/>
        </p:nvSpPr>
        <p:spPr>
          <a:xfrm>
            <a:off x="563410" y="139660"/>
            <a:ext cx="7708900" cy="521970"/>
          </a:xfrm>
          <a:prstGeom prst="rect">
            <a:avLst/>
          </a:prstGeom>
          <a:noFill/>
        </p:spPr>
        <p:txBody>
          <a:bodyPr wrap="none" rtlCol="0">
            <a:spAutoFit/>
          </a:bodyPr>
          <a:lstStyle/>
          <a:p>
            <a:r>
              <a:rPr lang="zh-CN" altLang="en-US" sz="2800" b="1" dirty="0">
                <a:solidFill>
                  <a:schemeClr val="accent2"/>
                </a:solidFill>
              </a:rPr>
              <a:t>Semi-transparent</a:t>
            </a:r>
            <a:r>
              <a:rPr lang="en-US" altLang="zh-CN" sz="2800" b="1" dirty="0">
                <a:solidFill>
                  <a:schemeClr val="accent2"/>
                </a:solidFill>
              </a:rPr>
              <a:t> self illuminated traffic</a:t>
            </a:r>
            <a:r>
              <a:rPr lang="zh-CN" altLang="en-US" sz="2800" b="1" dirty="0">
                <a:solidFill>
                  <a:schemeClr val="accent2"/>
                </a:solidFill>
              </a:rPr>
              <a:t> sign</a:t>
            </a:r>
            <a:endParaRPr lang="zh-CN" altLang="en-US" sz="1400" b="1" dirty="0"/>
          </a:p>
        </p:txBody>
      </p:sp>
      <p:sp>
        <p:nvSpPr>
          <p:cNvPr id="45" name="平行四边形 44"/>
          <p:cNvSpPr/>
          <p:nvPr/>
        </p:nvSpPr>
        <p:spPr>
          <a:xfrm>
            <a:off x="349036" y="1137508"/>
            <a:ext cx="5845499" cy="5713060"/>
          </a:xfrm>
          <a:prstGeom prst="parallelogram">
            <a:avLst>
              <a:gd name="adj" fmla="val 40771"/>
            </a:avLst>
          </a:prstGeom>
          <a:solidFill>
            <a:sysClr val="window" lastClr="FFFFFF"/>
          </a:solidFill>
          <a:ln w="12700" cap="flat" cmpd="sng" algn="ctr">
            <a:solidFill>
              <a:srgbClr val="5B9BD5">
                <a:shade val="50000"/>
              </a:srgbClr>
            </a:solidFill>
            <a:prstDash val="solid"/>
            <a:miter lim="800000"/>
          </a:ln>
          <a:effectLst>
            <a:outerShdw blurRad="50800" dist="63500" algn="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46" name="平行四边形 45"/>
          <p:cNvSpPr/>
          <p:nvPr/>
        </p:nvSpPr>
        <p:spPr>
          <a:xfrm>
            <a:off x="1042932" y="5868147"/>
            <a:ext cx="2814693" cy="834360"/>
          </a:xfrm>
          <a:prstGeom prst="parallelogram">
            <a:avLst>
              <a:gd name="adj" fmla="val 50055"/>
            </a:avLst>
          </a:prstGeom>
          <a:solidFill>
            <a:srgbClr val="E7E6E6">
              <a:lumMod val="75000"/>
            </a:srgbClr>
          </a:solidFill>
          <a:ln w="12700" cap="flat" cmpd="sng" algn="ctr">
            <a:solidFill>
              <a:sysClr val="windowText" lastClr="000000">
                <a:lumMod val="65000"/>
                <a:lumOff val="3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nvGrpSpPr>
          <p:cNvPr id="47" name="组合 46"/>
          <p:cNvGrpSpPr/>
          <p:nvPr/>
        </p:nvGrpSpPr>
        <p:grpSpPr>
          <a:xfrm>
            <a:off x="4515506" y="6041952"/>
            <a:ext cx="4157531" cy="540000"/>
            <a:chOff x="4674865" y="5964659"/>
            <a:chExt cx="4157531" cy="540000"/>
          </a:xfrm>
          <a:solidFill>
            <a:srgbClr val="1F4D8C"/>
          </a:solidFill>
        </p:grpSpPr>
        <p:sp>
          <p:nvSpPr>
            <p:cNvPr id="48" name="箭头: 五边形 47"/>
            <p:cNvSpPr/>
            <p:nvPr/>
          </p:nvSpPr>
          <p:spPr>
            <a:xfrm rot="10800000">
              <a:off x="4674865" y="5964659"/>
              <a:ext cx="4157531" cy="540000"/>
            </a:xfrm>
            <a:prstGeom prst="homePlate">
              <a:avLst>
                <a:gd name="adj" fmla="val 31201"/>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49" name="文本框 48"/>
            <p:cNvSpPr txBox="1"/>
            <p:nvPr/>
          </p:nvSpPr>
          <p:spPr>
            <a:xfrm>
              <a:off x="6211595" y="6104454"/>
              <a:ext cx="1479892" cy="400110"/>
            </a:xfrm>
            <a:prstGeom prst="rect">
              <a:avLst/>
            </a:prstGeom>
            <a:grp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2000" kern="0" dirty="0">
                  <a:solidFill>
                    <a:prstClr val="white">
                      <a:lumMod val="95000"/>
                    </a:prstClr>
                  </a:solidFill>
                  <a:latin typeface="微软雅黑" panose="020B0503020204020204" pitchFamily="34" charset="-122"/>
                </a:rPr>
                <a:t>B</a:t>
              </a:r>
              <a:r>
                <a:rPr kumimoji="0" lang="zh-CN" altLang="en-US" sz="2000" b="0" i="0" u="none" strike="noStrike" kern="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rPr>
                <a:t>aseboard</a:t>
              </a:r>
            </a:p>
          </p:txBody>
        </p:sp>
      </p:grpSp>
      <p:grpSp>
        <p:nvGrpSpPr>
          <p:cNvPr id="50" name="组合 49"/>
          <p:cNvGrpSpPr/>
          <p:nvPr/>
        </p:nvGrpSpPr>
        <p:grpSpPr>
          <a:xfrm>
            <a:off x="5163574" y="4351197"/>
            <a:ext cx="3524575" cy="540000"/>
            <a:chOff x="5380799" y="4137513"/>
            <a:chExt cx="2510517" cy="720603"/>
          </a:xfrm>
          <a:solidFill>
            <a:srgbClr val="1F4D8C"/>
          </a:solidFill>
        </p:grpSpPr>
        <p:sp>
          <p:nvSpPr>
            <p:cNvPr id="51" name="箭头: 五边形 50"/>
            <p:cNvSpPr/>
            <p:nvPr/>
          </p:nvSpPr>
          <p:spPr>
            <a:xfrm rot="10800000">
              <a:off x="5380799" y="4137513"/>
              <a:ext cx="2510517" cy="720603"/>
            </a:xfrm>
            <a:prstGeom prst="homePlate">
              <a:avLst>
                <a:gd name="adj" fmla="val 31201"/>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52" name="文本框 51"/>
            <p:cNvSpPr txBox="1"/>
            <p:nvPr/>
          </p:nvSpPr>
          <p:spPr>
            <a:xfrm>
              <a:off x="5560628" y="4261883"/>
              <a:ext cx="2098689" cy="532152"/>
            </a:xfrm>
            <a:prstGeom prst="rect">
              <a:avLst/>
            </a:prstGeom>
            <a:grp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rPr>
                <a:t>LED light source board</a:t>
              </a:r>
              <a:endParaRPr kumimoji="0" lang="zh-CN" altLang="en-US" sz="2000" b="0" i="0" u="none" strike="noStrike" kern="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endParaRPr>
            </a:p>
          </p:txBody>
        </p:sp>
      </p:grpSp>
      <p:sp>
        <p:nvSpPr>
          <p:cNvPr id="55" name="文本框 54"/>
          <p:cNvSpPr txBox="1"/>
          <p:nvPr/>
        </p:nvSpPr>
        <p:spPr>
          <a:xfrm>
            <a:off x="5601970" y="3484880"/>
            <a:ext cx="5158105" cy="514350"/>
          </a:xfrm>
          <a:prstGeom prst="rect">
            <a:avLst/>
          </a:prstGeom>
          <a:solidFill>
            <a:srgbClr val="1F4D8C"/>
          </a:solid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rPr>
              <a:t>Aluminum plate carved hollow-out text</a:t>
            </a:r>
          </a:p>
        </p:txBody>
      </p:sp>
      <p:grpSp>
        <p:nvGrpSpPr>
          <p:cNvPr id="56" name="组合 55"/>
          <p:cNvGrpSpPr/>
          <p:nvPr/>
        </p:nvGrpSpPr>
        <p:grpSpPr>
          <a:xfrm>
            <a:off x="5689755" y="2822201"/>
            <a:ext cx="4604385" cy="539750"/>
            <a:chOff x="5794423" y="2498113"/>
            <a:chExt cx="4604385" cy="539750"/>
          </a:xfrm>
          <a:solidFill>
            <a:srgbClr val="1F4D8C"/>
          </a:solidFill>
        </p:grpSpPr>
        <p:sp>
          <p:nvSpPr>
            <p:cNvPr id="57" name="箭头: 五边形 56"/>
            <p:cNvSpPr/>
            <p:nvPr/>
          </p:nvSpPr>
          <p:spPr>
            <a:xfrm rot="10800000">
              <a:off x="5794423" y="2498113"/>
              <a:ext cx="4604385" cy="539750"/>
            </a:xfrm>
            <a:prstGeom prst="homePlate">
              <a:avLst>
                <a:gd name="adj" fmla="val 31201"/>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58" name="文本框 57"/>
            <p:cNvSpPr txBox="1"/>
            <p:nvPr/>
          </p:nvSpPr>
          <p:spPr>
            <a:xfrm>
              <a:off x="6093956" y="2564094"/>
              <a:ext cx="1467068" cy="400110"/>
            </a:xfrm>
            <a:prstGeom prst="rect">
              <a:avLst/>
            </a:prstGeom>
            <a:grp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rPr>
                <a:t>Mosaic light transparent plate</a:t>
              </a:r>
            </a:p>
          </p:txBody>
        </p:sp>
      </p:grpSp>
      <p:grpSp>
        <p:nvGrpSpPr>
          <p:cNvPr id="59" name="组合 58"/>
          <p:cNvGrpSpPr/>
          <p:nvPr/>
        </p:nvGrpSpPr>
        <p:grpSpPr>
          <a:xfrm>
            <a:off x="5989567" y="2134571"/>
            <a:ext cx="4771390" cy="585470"/>
            <a:chOff x="5989567" y="2134571"/>
            <a:chExt cx="4357236" cy="585470"/>
          </a:xfrm>
          <a:solidFill>
            <a:srgbClr val="1F4D8C"/>
          </a:solidFill>
        </p:grpSpPr>
        <p:sp>
          <p:nvSpPr>
            <p:cNvPr id="60" name="箭头: 五边形 59"/>
            <p:cNvSpPr/>
            <p:nvPr/>
          </p:nvSpPr>
          <p:spPr>
            <a:xfrm rot="10800000">
              <a:off x="5989567" y="2134571"/>
              <a:ext cx="4357236" cy="539750"/>
            </a:xfrm>
            <a:prstGeom prst="homePlate">
              <a:avLst>
                <a:gd name="adj" fmla="val 31201"/>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61" name="文本框 60"/>
            <p:cNvSpPr txBox="1"/>
            <p:nvPr/>
          </p:nvSpPr>
          <p:spPr>
            <a:xfrm>
              <a:off x="6412301" y="2136476"/>
              <a:ext cx="3507708" cy="5835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rPr>
                <a:t>Apply a whole white high-light transmittance reflective film</a:t>
              </a:r>
            </a:p>
          </p:txBody>
        </p:sp>
      </p:grpSp>
      <p:grpSp>
        <p:nvGrpSpPr>
          <p:cNvPr id="62" name="组合 61"/>
          <p:cNvGrpSpPr/>
          <p:nvPr/>
        </p:nvGrpSpPr>
        <p:grpSpPr>
          <a:xfrm>
            <a:off x="6243749" y="1428474"/>
            <a:ext cx="4517390" cy="539750"/>
            <a:chOff x="9181798" y="2196925"/>
            <a:chExt cx="4517390" cy="539750"/>
          </a:xfrm>
          <a:solidFill>
            <a:srgbClr val="1F4D8C"/>
          </a:solidFill>
        </p:grpSpPr>
        <p:sp>
          <p:nvSpPr>
            <p:cNvPr id="63" name="箭头: 五边形 62"/>
            <p:cNvSpPr/>
            <p:nvPr/>
          </p:nvSpPr>
          <p:spPr>
            <a:xfrm rot="10800000">
              <a:off x="9181798" y="2196925"/>
              <a:ext cx="4517390" cy="539750"/>
            </a:xfrm>
            <a:prstGeom prst="homePlate">
              <a:avLst>
                <a:gd name="adj" fmla="val 31201"/>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64" name="文本框 63"/>
            <p:cNvSpPr txBox="1"/>
            <p:nvPr/>
          </p:nvSpPr>
          <p:spPr>
            <a:xfrm>
              <a:off x="9374838" y="2280110"/>
              <a:ext cx="4324350" cy="33718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rPr>
                <a:t>Text or pattern hollow-out reflective film</a:t>
              </a:r>
              <a:endParaRPr kumimoji="0" lang="zh-CN" altLang="en-US" sz="2000" b="0" i="0" u="none" strike="noStrike" kern="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endParaRPr>
            </a:p>
          </p:txBody>
        </p:sp>
      </p:grpSp>
      <p:grpSp>
        <p:nvGrpSpPr>
          <p:cNvPr id="65" name="组合 64"/>
          <p:cNvGrpSpPr/>
          <p:nvPr/>
        </p:nvGrpSpPr>
        <p:grpSpPr>
          <a:xfrm>
            <a:off x="4806857" y="5173059"/>
            <a:ext cx="3866180" cy="540000"/>
            <a:chOff x="4674865" y="5964659"/>
            <a:chExt cx="3866180" cy="540000"/>
          </a:xfrm>
          <a:solidFill>
            <a:srgbClr val="1F4D8C"/>
          </a:solidFill>
        </p:grpSpPr>
        <p:sp>
          <p:nvSpPr>
            <p:cNvPr id="66" name="箭头: 五边形 65"/>
            <p:cNvSpPr/>
            <p:nvPr/>
          </p:nvSpPr>
          <p:spPr>
            <a:xfrm rot="10800000">
              <a:off x="4674865" y="5964659"/>
              <a:ext cx="3866180" cy="540000"/>
            </a:xfrm>
            <a:prstGeom prst="homePlate">
              <a:avLst>
                <a:gd name="adj" fmla="val 31201"/>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67" name="文本框 66"/>
            <p:cNvSpPr txBox="1"/>
            <p:nvPr/>
          </p:nvSpPr>
          <p:spPr>
            <a:xfrm>
              <a:off x="5557831" y="6019999"/>
              <a:ext cx="1210588" cy="400110"/>
            </a:xfrm>
            <a:prstGeom prst="rect">
              <a:avLst/>
            </a:prstGeom>
            <a:grp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rPr>
                <a:t>Frame profile</a:t>
              </a:r>
            </a:p>
          </p:txBody>
        </p:sp>
      </p:grpSp>
      <p:grpSp>
        <p:nvGrpSpPr>
          <p:cNvPr id="68" name="组合 67"/>
          <p:cNvGrpSpPr/>
          <p:nvPr/>
        </p:nvGrpSpPr>
        <p:grpSpPr>
          <a:xfrm>
            <a:off x="1218692" y="5000481"/>
            <a:ext cx="3191384" cy="1119187"/>
            <a:chOff x="1388136" y="4948710"/>
            <a:chExt cx="3241675" cy="1166812"/>
          </a:xfrm>
        </p:grpSpPr>
        <p:pic>
          <p:nvPicPr>
            <p:cNvPr id="69" name="Picture 3" descr="E:\赛康\刘干\20161128\半透标志示意图\半透-1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8136" y="4948710"/>
              <a:ext cx="3170237"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加号 69"/>
            <p:cNvSpPr/>
            <p:nvPr/>
          </p:nvSpPr>
          <p:spPr bwMode="auto">
            <a:xfrm>
              <a:off x="1424556" y="5395324"/>
              <a:ext cx="3205255" cy="334517"/>
            </a:xfrm>
            <a:prstGeom prst="mathPlus">
              <a:avLst>
                <a:gd name="adj1" fmla="val 23520"/>
              </a:avLst>
            </a:prstGeom>
            <a:solidFill>
              <a:srgbClr val="DDDDDD">
                <a:lumMod val="75000"/>
              </a:srgbClr>
            </a:solidFill>
            <a:ln w="9525" cap="flat" cmpd="sng" algn="ctr">
              <a:solidFill>
                <a:srgbClr val="DDDDDD">
                  <a:lumMod val="50000"/>
                </a:srgbClr>
              </a:solidFill>
              <a:prstDash val="solid"/>
              <a:round/>
              <a:headEnd type="none" w="med" len="med"/>
              <a:tailEnd type="none" w="med" len="med"/>
            </a:ln>
          </p:spPr>
          <p:txBody>
            <a:bodyPr vert="horz" wrap="square" lIns="91440" tIns="45720" rIns="91440" bIns="45720" numCol="1" rtlCol="0" anchor="t" anchorCtr="0" compatLnSpc="1"/>
            <a:lstStyle/>
            <a:p>
              <a:pPr eaLnBrk="1" fontAlgn="auto" hangingPunct="1">
                <a:spcBef>
                  <a:spcPts val="0"/>
                </a:spcBef>
                <a:spcAft>
                  <a:spcPts val="0"/>
                </a:spcAft>
                <a:buFont typeface="Arial" panose="020B0604020202020204" pitchFamily="34" charset="0"/>
                <a:buNone/>
                <a:defRPr/>
              </a:pPr>
              <a:endParaRPr lang="zh-CN" altLang="en-US" kern="0">
                <a:solidFill>
                  <a:srgbClr val="4D4D4D"/>
                </a:solidFill>
                <a:ea typeface="宋体" panose="02010600030101010101" pitchFamily="2" charset="-122"/>
              </a:endParaRPr>
            </a:p>
          </p:txBody>
        </p:sp>
      </p:grpSp>
      <p:pic>
        <p:nvPicPr>
          <p:cNvPr id="71" name="Picture 4" descr="E:\赛康\刘干\20161128\半透标志示意图\半透-1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6349" y="4426616"/>
            <a:ext cx="2801277" cy="599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图片 71"/>
          <p:cNvPicPr>
            <a:picLocks noChangeAspect="1"/>
          </p:cNvPicPr>
          <p:nvPr/>
        </p:nvPicPr>
        <p:blipFill>
          <a:blip r:embed="rId5"/>
          <a:stretch>
            <a:fillRect/>
          </a:stretch>
        </p:blipFill>
        <p:spPr>
          <a:xfrm>
            <a:off x="2319301" y="2912524"/>
            <a:ext cx="2520000" cy="743995"/>
          </a:xfrm>
          <a:prstGeom prst="rect">
            <a:avLst/>
          </a:prstGeom>
        </p:spPr>
      </p:pic>
      <p:pic>
        <p:nvPicPr>
          <p:cNvPr id="73" name="Picture 8" descr="E:\赛康\刘干\20161128\半透标志示意图\半透-1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83432" y="3339537"/>
            <a:ext cx="3316287"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平行四边形 73"/>
          <p:cNvSpPr/>
          <p:nvPr/>
        </p:nvSpPr>
        <p:spPr>
          <a:xfrm>
            <a:off x="2537507" y="2122452"/>
            <a:ext cx="2520000" cy="765730"/>
          </a:xfrm>
          <a:prstGeom prst="parallelogram">
            <a:avLst>
              <a:gd name="adj" fmla="val 48283"/>
            </a:avLst>
          </a:prstGeom>
          <a:solidFill>
            <a:srgbClr val="E7E6E6"/>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pic>
        <p:nvPicPr>
          <p:cNvPr id="75" name="Picture 11" descr="E:\赛康\刘干\20161128\半透标志示意图\交通标志结构示意图-07.png"/>
          <p:cNvPicPr>
            <a:picLocks noChangeAspect="1" noChangeArrowheads="1"/>
          </p:cNvPicPr>
          <p:nvPr/>
        </p:nvPicPr>
        <p:blipFill>
          <a:blip r:embed="rId7" cstate="print">
            <a:extLst>
              <a:ext uri="{28A0092B-C50C-407E-A947-70E740481C1C}">
                <a14:useLocalDpi xmlns:a14="http://schemas.microsoft.com/office/drawing/2010/main" val="0"/>
              </a:ext>
            </a:extLst>
          </a:blip>
          <a:srcRect l="63702" t="33078" r="10776" b="46693"/>
          <a:stretch>
            <a:fillRect/>
          </a:stretch>
        </p:blipFill>
        <p:spPr bwMode="auto">
          <a:xfrm>
            <a:off x="9069809" y="4464001"/>
            <a:ext cx="2698582" cy="1900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10" descr="E:\赛康\刘干\20161128\半透标志示意图\半透-09.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14058" y="1133342"/>
            <a:ext cx="3001962"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平行四边形 76"/>
          <p:cNvSpPr/>
          <p:nvPr/>
        </p:nvSpPr>
        <p:spPr>
          <a:xfrm>
            <a:off x="2436782" y="4463846"/>
            <a:ext cx="365412" cy="450442"/>
          </a:xfrm>
          <a:prstGeom prst="parallelogram">
            <a:avLst>
              <a:gd name="adj" fmla="val 64872"/>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78" name="平行四边形 77"/>
          <p:cNvSpPr/>
          <p:nvPr/>
        </p:nvSpPr>
        <p:spPr>
          <a:xfrm>
            <a:off x="3235725" y="4452211"/>
            <a:ext cx="320573" cy="446623"/>
          </a:xfrm>
          <a:prstGeom prst="parallelogram">
            <a:avLst>
              <a:gd name="adj" fmla="val 64872"/>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pic>
        <p:nvPicPr>
          <p:cNvPr id="5" name="图片 4" descr="2222"/>
          <p:cNvPicPr>
            <a:picLocks noChangeAspect="1"/>
          </p:cNvPicPr>
          <p:nvPr>
            <p:custDataLst>
              <p:tags r:id="rId1"/>
            </p:custDataLst>
          </p:nvPr>
        </p:nvPicPr>
        <p:blipFill>
          <a:blip r:embed="rId9"/>
          <a:stretch>
            <a:fillRect/>
          </a:stretch>
        </p:blipFill>
        <p:spPr>
          <a:xfrm>
            <a:off x="9128760" y="-4445"/>
            <a:ext cx="3062605" cy="86804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bwMode="auto">
          <a:xfrm>
            <a:off x="0" y="4702104"/>
            <a:ext cx="8585200" cy="1787595"/>
          </a:xfrm>
          <a:prstGeom prst="rect">
            <a:avLst/>
          </a:prstGeom>
          <a:solidFill>
            <a:srgbClr val="1F4D8C"/>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2" name="矩形 41"/>
          <p:cNvSpPr/>
          <p:nvPr/>
        </p:nvSpPr>
        <p:spPr>
          <a:xfrm>
            <a:off x="0" y="0"/>
            <a:ext cx="12195175" cy="86409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3200" dirty="0">
              <a:solidFill>
                <a:schemeClr val="accent2"/>
              </a:solidFill>
            </a:endParaRPr>
          </a:p>
        </p:txBody>
      </p:sp>
      <p:sp>
        <p:nvSpPr>
          <p:cNvPr id="11" name="文本框 10"/>
          <p:cNvSpPr txBox="1"/>
          <p:nvPr/>
        </p:nvSpPr>
        <p:spPr>
          <a:xfrm>
            <a:off x="791567" y="4867848"/>
            <a:ext cx="6917695" cy="787523"/>
          </a:xfrm>
          <a:prstGeom prst="rect">
            <a:avLst/>
          </a:prstGeom>
          <a:noFill/>
        </p:spPr>
        <p:txBody>
          <a:bodyPr wrap="square">
            <a:spAutoFit/>
          </a:bodyPr>
          <a:lstStyle/>
          <a:p>
            <a:pPr eaLnBrk="1" fontAlgn="auto" hangingPunct="1">
              <a:lnSpc>
                <a:spcPct val="150000"/>
              </a:lnSpc>
              <a:spcBef>
                <a:spcPts val="0"/>
              </a:spcBef>
              <a:spcAft>
                <a:spcPts val="0"/>
              </a:spcAft>
              <a:defRPr/>
            </a:pPr>
            <a:r>
              <a:rPr lang="zh-CN" altLang="en-US" sz="1600" dirty="0">
                <a:solidFill>
                  <a:srgbClr val="D7D7D7"/>
                </a:solidFill>
                <a:latin typeface="微软雅黑" panose="020B0503020204020204" pitchFamily="34" charset="-122"/>
                <a:ea typeface="微软雅黑" panose="020B0503020204020204" pitchFamily="34" charset="-122"/>
                <a:cs typeface="Meiryo" panose="020B0604030504040204" pitchFamily="34" charset="-128"/>
              </a:rPr>
              <a:t>Text, pattern and other information and the bottom plate contrast effect is obvious, has a better visual recognition effect</a:t>
            </a:r>
            <a:endParaRPr lang="en-US" altLang="zh-CN" sz="1600" dirty="0">
              <a:solidFill>
                <a:srgbClr val="D7D7D7"/>
              </a:solidFill>
              <a:latin typeface="微软雅黑" panose="020B0503020204020204" pitchFamily="34" charset="-122"/>
              <a:ea typeface="微软雅黑" panose="020B0503020204020204" pitchFamily="34" charset="-122"/>
              <a:cs typeface="Meiryo" panose="020B0604030504040204" pitchFamily="34" charset="-128"/>
            </a:endParaRPr>
          </a:p>
          <a:p>
            <a:pPr eaLnBrk="1" fontAlgn="auto" hangingPunct="1">
              <a:lnSpc>
                <a:spcPct val="150000"/>
              </a:lnSpc>
              <a:spcBef>
                <a:spcPts val="0"/>
              </a:spcBef>
              <a:spcAft>
                <a:spcPts val="0"/>
              </a:spcAft>
              <a:defRPr/>
            </a:pPr>
            <a:r>
              <a:rPr lang="zh-CN" altLang="en-US" sz="1600" dirty="0">
                <a:solidFill>
                  <a:srgbClr val="D7D7D7"/>
                </a:solidFill>
                <a:latin typeface="微软雅黑" panose="020B0503020204020204" pitchFamily="34" charset="-122"/>
                <a:ea typeface="微软雅黑" panose="020B0503020204020204" pitchFamily="34" charset="-122"/>
                <a:cs typeface="Meiryo" panose="020B0604030504040204" pitchFamily="34" charset="-128"/>
              </a:rPr>
              <a:t>Can control the cost, power consumption and process difficulty</a:t>
            </a:r>
          </a:p>
        </p:txBody>
      </p:sp>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l="4614" t="7411" r="-859" b="37564"/>
          <a:stretch>
            <a:fillRect/>
          </a:stretch>
        </p:blipFill>
        <p:spPr>
          <a:xfrm>
            <a:off x="7709733" y="1526415"/>
            <a:ext cx="4284561" cy="3521836"/>
          </a:xfrm>
          <a:prstGeom prst="rect">
            <a:avLst/>
          </a:prstGeom>
          <a:effectLst>
            <a:outerShdw blurRad="50800" dist="38100" sx="101000" sy="101000" algn="l" rotWithShape="0">
              <a:prstClr val="black">
                <a:alpha val="40000"/>
              </a:prstClr>
            </a:outerShdw>
          </a:effectLst>
        </p:spPr>
      </p:pic>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7019" y="1180340"/>
            <a:ext cx="4695781" cy="3521836"/>
          </a:xfrm>
          <a:prstGeom prst="rect">
            <a:avLst/>
          </a:prstGeom>
          <a:effectLst>
            <a:outerShdw blurRad="50800" dist="38100" sx="101000" sy="101000" algn="l" rotWithShape="0">
              <a:prstClr val="black">
                <a:alpha val="40000"/>
              </a:prstClr>
            </a:outerShdw>
          </a:effectLst>
        </p:spPr>
      </p:pic>
      <p:sp>
        <p:nvSpPr>
          <p:cNvPr id="14" name="文本框 13"/>
          <p:cNvSpPr txBox="1"/>
          <p:nvPr/>
        </p:nvSpPr>
        <p:spPr>
          <a:xfrm>
            <a:off x="563410" y="139660"/>
            <a:ext cx="9862185" cy="521970"/>
          </a:xfrm>
          <a:prstGeom prst="rect">
            <a:avLst/>
          </a:prstGeom>
          <a:noFill/>
        </p:spPr>
        <p:txBody>
          <a:bodyPr wrap="none" rtlCol="0">
            <a:spAutoFit/>
          </a:bodyPr>
          <a:lstStyle/>
          <a:p>
            <a:r>
              <a:rPr lang="zh-CN" altLang="en-US" sz="2800" b="1" dirty="0">
                <a:solidFill>
                  <a:schemeClr val="accent2"/>
                </a:solidFill>
              </a:rPr>
              <a:t>Examples of semi-transparent </a:t>
            </a:r>
            <a:r>
              <a:rPr lang="en-US" altLang="zh-CN" sz="2800" b="1" dirty="0">
                <a:solidFill>
                  <a:schemeClr val="accent2"/>
                </a:solidFill>
              </a:rPr>
              <a:t>self illuminated traffic sign</a:t>
            </a:r>
          </a:p>
        </p:txBody>
      </p:sp>
      <p:pic>
        <p:nvPicPr>
          <p:cNvPr id="5" name="图片 4" descr="2222"/>
          <p:cNvPicPr>
            <a:picLocks noChangeAspect="1"/>
          </p:cNvPicPr>
          <p:nvPr>
            <p:custDataLst>
              <p:tags r:id="rId1"/>
            </p:custDataLst>
          </p:nvPr>
        </p:nvPicPr>
        <p:blipFill>
          <a:blip r:embed="rId5"/>
          <a:stretch>
            <a:fillRect/>
          </a:stretch>
        </p:blipFill>
        <p:spPr>
          <a:xfrm>
            <a:off x="10426065" y="-4445"/>
            <a:ext cx="1765300" cy="50038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bwMode="auto">
          <a:xfrm>
            <a:off x="0" y="4702104"/>
            <a:ext cx="8585200" cy="1787595"/>
          </a:xfrm>
          <a:prstGeom prst="rect">
            <a:avLst/>
          </a:prstGeom>
          <a:solidFill>
            <a:srgbClr val="1F4D8C"/>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 name="矩形 4"/>
          <p:cNvSpPr/>
          <p:nvPr/>
        </p:nvSpPr>
        <p:spPr bwMode="auto">
          <a:xfrm>
            <a:off x="285089" y="3429000"/>
            <a:ext cx="6278271" cy="2128520"/>
          </a:xfrm>
          <a:prstGeom prst="rect">
            <a:avLst/>
          </a:prstGeom>
          <a:solidFill>
            <a:schemeClr val="accent1">
              <a:lumMod val="75000"/>
              <a:lumOff val="25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2" name="矩形 41"/>
          <p:cNvSpPr/>
          <p:nvPr/>
        </p:nvSpPr>
        <p:spPr>
          <a:xfrm>
            <a:off x="0" y="0"/>
            <a:ext cx="12195175" cy="86409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3200" dirty="0">
              <a:solidFill>
                <a:schemeClr val="accent2"/>
              </a:solidFill>
            </a:endParaRPr>
          </a:p>
        </p:txBody>
      </p:sp>
      <p:sp>
        <p:nvSpPr>
          <p:cNvPr id="4" name="文本框 3"/>
          <p:cNvSpPr txBox="1"/>
          <p:nvPr/>
        </p:nvSpPr>
        <p:spPr>
          <a:xfrm>
            <a:off x="563410" y="139660"/>
            <a:ext cx="6167755" cy="521970"/>
          </a:xfrm>
          <a:prstGeom prst="rect">
            <a:avLst/>
          </a:prstGeom>
          <a:noFill/>
        </p:spPr>
        <p:txBody>
          <a:bodyPr wrap="none" rtlCol="0">
            <a:spAutoFit/>
          </a:bodyPr>
          <a:lstStyle/>
          <a:p>
            <a:r>
              <a:rPr lang="en-US" altLang="zh-CN" sz="2800" b="1" dirty="0">
                <a:solidFill>
                  <a:schemeClr val="accent2"/>
                </a:solidFill>
              </a:rPr>
              <a:t>self illuminated traffic</a:t>
            </a:r>
            <a:r>
              <a:rPr lang="zh-CN" altLang="en-US" sz="2800" b="1" dirty="0">
                <a:solidFill>
                  <a:schemeClr val="accent2"/>
                </a:solidFill>
              </a:rPr>
              <a:t> sign features</a:t>
            </a:r>
          </a:p>
        </p:txBody>
      </p:sp>
      <p:pic>
        <p:nvPicPr>
          <p:cNvPr id="11" name="对象 4"/>
          <p:cNvPicPr>
            <a:picLocks noChangeAspect="1" noChangeArrowheads="1"/>
          </p:cNvPicPr>
          <p:nvPr/>
        </p:nvPicPr>
        <p:blipFill rotWithShape="1">
          <a:blip r:embed="rId4">
            <a:lum bright="6000"/>
            <a:extLst>
              <a:ext uri="{28A0092B-C50C-407E-A947-70E740481C1C}">
                <a14:useLocalDpi xmlns:a14="http://schemas.microsoft.com/office/drawing/2010/main" val="0"/>
              </a:ext>
            </a:extLst>
          </a:blip>
          <a:srcRect l="6260" t="1706" r="19324" b="-1949"/>
          <a:stretch>
            <a:fillRect/>
          </a:stretch>
        </p:blipFill>
        <p:spPr bwMode="auto">
          <a:xfrm>
            <a:off x="6636426" y="1466093"/>
            <a:ext cx="5555573" cy="44706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92"/>
          <p:cNvSpPr txBox="1"/>
          <p:nvPr/>
        </p:nvSpPr>
        <p:spPr>
          <a:xfrm>
            <a:off x="848557" y="1199584"/>
            <a:ext cx="5052853" cy="1476375"/>
          </a:xfrm>
          <a:prstGeom prst="rect">
            <a:avLst/>
          </a:prstGeom>
        </p:spPr>
        <p:txBody>
          <a:bodyPr wrap="square" rtlCol="0">
            <a:spAutoFit/>
          </a:bodyPr>
          <a:lstStyle/>
          <a:p>
            <a:pPr eaLnBrk="1" fontAlgn="auto" hangingPunct="1">
              <a:lnSpc>
                <a:spcPct val="150000"/>
              </a:lnSpc>
              <a:spcBef>
                <a:spcPts val="0"/>
              </a:spcBef>
              <a:spcAft>
                <a:spcPts val="0"/>
              </a:spcAft>
              <a:buClr>
                <a:prstClr val="black">
                  <a:lumMod val="85000"/>
                  <a:lumOff val="15000"/>
                </a:prstClr>
              </a:buClr>
              <a:buSzPct val="105000"/>
            </a:pPr>
            <a:r>
              <a:rPr lang="zh-CN" altLang="en-US" sz="2000" b="1" dirty="0">
                <a:solidFill>
                  <a:schemeClr val="tx1">
                    <a:lumMod val="60000"/>
                    <a:lumOff val="40000"/>
                  </a:schemeClr>
                </a:solidFill>
                <a:latin typeface="Calibri" panose="020F0502020204030204" pitchFamily="34" charset="0"/>
                <a:ea typeface="微软雅黑" panose="020B0503020204020204" pitchFamily="34" charset="-122"/>
              </a:rPr>
              <a:t>The </a:t>
            </a:r>
            <a:r>
              <a:rPr lang="en-US" altLang="zh-CN" sz="2000" b="1" dirty="0">
                <a:solidFill>
                  <a:schemeClr val="tx1">
                    <a:lumMod val="60000"/>
                    <a:lumOff val="40000"/>
                  </a:schemeClr>
                </a:solidFill>
                <a:latin typeface="Calibri" panose="020F0502020204030204" pitchFamily="34" charset="0"/>
                <a:ea typeface="微软雅黑" panose="020B0503020204020204" pitchFamily="34" charset="-122"/>
              </a:rPr>
              <a:t>self illuminated traffic sign</a:t>
            </a:r>
            <a:r>
              <a:rPr lang="zh-CN" altLang="en-US" sz="2000" b="1" dirty="0">
                <a:solidFill>
                  <a:schemeClr val="tx1">
                    <a:lumMod val="60000"/>
                    <a:lumOff val="40000"/>
                  </a:schemeClr>
                </a:solidFill>
                <a:latin typeface="Calibri" panose="020F0502020204030204" pitchFamily="34" charset="0"/>
                <a:ea typeface="微软雅黑" panose="020B0503020204020204" pitchFamily="34" charset="-122"/>
              </a:rPr>
              <a:t> has more balanced advantages in effect, cost, power consumption and other aspects</a:t>
            </a:r>
          </a:p>
        </p:txBody>
      </p:sp>
      <p:graphicFrame>
        <p:nvGraphicFramePr>
          <p:cNvPr id="13" name="表格 2"/>
          <p:cNvGraphicFramePr>
            <a:graphicFrameLocks noGrp="1"/>
          </p:cNvGraphicFramePr>
          <p:nvPr>
            <p:custDataLst>
              <p:tags r:id="rId1"/>
            </p:custDataLst>
          </p:nvPr>
        </p:nvGraphicFramePr>
        <p:xfrm>
          <a:off x="285115" y="3429000"/>
          <a:ext cx="6278880" cy="3048000"/>
        </p:xfrm>
        <a:graphic>
          <a:graphicData uri="http://schemas.openxmlformats.org/drawingml/2006/table">
            <a:tbl>
              <a:tblPr firstRow="1" bandRow="1"/>
              <a:tblGrid>
                <a:gridCol w="1473835">
                  <a:extLst>
                    <a:ext uri="{9D8B030D-6E8A-4147-A177-3AD203B41FA5}">
                      <a16:colId xmlns:a16="http://schemas.microsoft.com/office/drawing/2014/main" val="20000"/>
                    </a:ext>
                  </a:extLst>
                </a:gridCol>
                <a:gridCol w="1453515">
                  <a:extLst>
                    <a:ext uri="{9D8B030D-6E8A-4147-A177-3AD203B41FA5}">
                      <a16:colId xmlns:a16="http://schemas.microsoft.com/office/drawing/2014/main" val="20001"/>
                    </a:ext>
                  </a:extLst>
                </a:gridCol>
                <a:gridCol w="1236980">
                  <a:extLst>
                    <a:ext uri="{9D8B030D-6E8A-4147-A177-3AD203B41FA5}">
                      <a16:colId xmlns:a16="http://schemas.microsoft.com/office/drawing/2014/main" val="20002"/>
                    </a:ext>
                  </a:extLst>
                </a:gridCol>
                <a:gridCol w="953135">
                  <a:extLst>
                    <a:ext uri="{9D8B030D-6E8A-4147-A177-3AD203B41FA5}">
                      <a16:colId xmlns:a16="http://schemas.microsoft.com/office/drawing/2014/main" val="20003"/>
                    </a:ext>
                  </a:extLst>
                </a:gridCol>
                <a:gridCol w="1161415">
                  <a:extLst>
                    <a:ext uri="{9D8B030D-6E8A-4147-A177-3AD203B41FA5}">
                      <a16:colId xmlns:a16="http://schemas.microsoft.com/office/drawing/2014/main" val="20004"/>
                    </a:ext>
                  </a:extLst>
                </a:gridCol>
              </a:tblGrid>
              <a:tr h="370840">
                <a:tc>
                  <a:txBody>
                    <a:bodyPr/>
                    <a:lstStyle>
                      <a:lvl1pPr marL="0" algn="l" defTabSz="914400" rtl="0" eaLnBrk="1" latinLnBrk="0" hangingPunct="1">
                        <a:defRPr sz="1800" b="1" kern="1200">
                          <a:solidFill>
                            <a:schemeClr val="lt1"/>
                          </a:solidFill>
                          <a:latin typeface="Calibri" panose="020F0502020204030204"/>
                          <a:ea typeface="微软雅黑" panose="020B0503020204020204" pitchFamily="34" charset="-122"/>
                        </a:defRPr>
                      </a:lvl1pPr>
                      <a:lvl2pPr marL="457200" algn="l" defTabSz="914400" rtl="0" eaLnBrk="1" latinLnBrk="0" hangingPunct="1">
                        <a:defRPr sz="1800" b="1" kern="1200">
                          <a:solidFill>
                            <a:schemeClr val="lt1"/>
                          </a:solidFill>
                          <a:latin typeface="Calibri" panose="020F0502020204030204"/>
                          <a:ea typeface="微软雅黑" panose="020B0503020204020204" pitchFamily="34" charset="-122"/>
                        </a:defRPr>
                      </a:lvl2pPr>
                      <a:lvl3pPr marL="914400" algn="l" defTabSz="914400" rtl="0" eaLnBrk="1" latinLnBrk="0" hangingPunct="1">
                        <a:defRPr sz="1800" b="1" kern="1200">
                          <a:solidFill>
                            <a:schemeClr val="lt1"/>
                          </a:solidFill>
                          <a:latin typeface="Calibri" panose="020F0502020204030204"/>
                          <a:ea typeface="微软雅黑" panose="020B0503020204020204" pitchFamily="34" charset="-122"/>
                        </a:defRPr>
                      </a:lvl3pPr>
                      <a:lvl4pPr marL="1371600" algn="l" defTabSz="914400" rtl="0" eaLnBrk="1" latinLnBrk="0" hangingPunct="1">
                        <a:defRPr sz="1800" b="1" kern="1200">
                          <a:solidFill>
                            <a:schemeClr val="lt1"/>
                          </a:solidFill>
                          <a:latin typeface="Calibri" panose="020F0502020204030204"/>
                          <a:ea typeface="微软雅黑" panose="020B0503020204020204" pitchFamily="34" charset="-122"/>
                        </a:defRPr>
                      </a:lvl4pPr>
                      <a:lvl5pPr marL="1828800" algn="l" defTabSz="914400" rtl="0" eaLnBrk="1" latinLnBrk="0" hangingPunct="1">
                        <a:defRPr sz="1800" b="1" kern="1200">
                          <a:solidFill>
                            <a:schemeClr val="lt1"/>
                          </a:solidFill>
                          <a:latin typeface="Calibri" panose="020F0502020204030204"/>
                          <a:ea typeface="微软雅黑" panose="020B0503020204020204" pitchFamily="34" charset="-122"/>
                        </a:defRPr>
                      </a:lvl5pPr>
                      <a:lvl6pPr marL="2286000" algn="l" defTabSz="914400" rtl="0" eaLnBrk="1" latinLnBrk="0" hangingPunct="1">
                        <a:defRPr sz="1800" b="1" kern="1200">
                          <a:solidFill>
                            <a:schemeClr val="lt1"/>
                          </a:solidFill>
                          <a:latin typeface="Calibri" panose="020F0502020204030204"/>
                          <a:ea typeface="微软雅黑" panose="020B0503020204020204" pitchFamily="34" charset="-122"/>
                        </a:defRPr>
                      </a:lvl6pPr>
                      <a:lvl7pPr marL="2743200" algn="l" defTabSz="914400" rtl="0" eaLnBrk="1" latinLnBrk="0" hangingPunct="1">
                        <a:defRPr sz="1800" b="1" kern="1200">
                          <a:solidFill>
                            <a:schemeClr val="lt1"/>
                          </a:solidFill>
                          <a:latin typeface="Calibri" panose="020F0502020204030204"/>
                          <a:ea typeface="微软雅黑" panose="020B0503020204020204" pitchFamily="34" charset="-122"/>
                        </a:defRPr>
                      </a:lvl7pPr>
                      <a:lvl8pPr marL="3200400" algn="l" defTabSz="914400" rtl="0" eaLnBrk="1" latinLnBrk="0" hangingPunct="1">
                        <a:defRPr sz="1800" b="1" kern="1200">
                          <a:solidFill>
                            <a:schemeClr val="lt1"/>
                          </a:solidFill>
                          <a:latin typeface="Calibri" panose="020F0502020204030204"/>
                          <a:ea typeface="微软雅黑" panose="020B0503020204020204" pitchFamily="34" charset="-122"/>
                        </a:defRPr>
                      </a:lvl8pPr>
                      <a:lvl9pPr marL="3657600" algn="l" defTabSz="914400" rtl="0" eaLnBrk="1" latinLnBrk="0" hangingPunct="1">
                        <a:defRPr sz="1800" b="1" kern="1200">
                          <a:solidFill>
                            <a:schemeClr val="lt1"/>
                          </a:solidFill>
                          <a:latin typeface="Calibri" panose="020F0502020204030204"/>
                          <a:ea typeface="微软雅黑" panose="020B0503020204020204" pitchFamily="34" charset="-122"/>
                        </a:defRPr>
                      </a:lvl9pPr>
                    </a:lstStyle>
                    <a:p>
                      <a:pPr algn="r"/>
                      <a:r>
                        <a:rPr lang="zh-CN" altLang="en-US" sz="1600" b="0" dirty="0">
                          <a:solidFill>
                            <a:schemeClr val="accent2"/>
                          </a:solidFill>
                        </a:rPr>
                        <a:t>Recognize the effect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lumOff val="25000"/>
                      </a:schemeClr>
                    </a:solidFill>
                  </a:tcPr>
                </a:tc>
                <a:tc>
                  <a:txBody>
                    <a:bodyPr/>
                    <a:lstStyle>
                      <a:lvl1pPr marL="0" algn="l" defTabSz="914400" rtl="0" eaLnBrk="1" latinLnBrk="0" hangingPunct="1">
                        <a:defRPr sz="1800" b="1" kern="1200">
                          <a:solidFill>
                            <a:schemeClr val="lt1"/>
                          </a:solidFill>
                          <a:latin typeface="Calibri" panose="020F0502020204030204"/>
                          <a:ea typeface="微软雅黑" panose="020B0503020204020204" pitchFamily="34" charset="-122"/>
                        </a:defRPr>
                      </a:lvl1pPr>
                      <a:lvl2pPr marL="457200" algn="l" defTabSz="914400" rtl="0" eaLnBrk="1" latinLnBrk="0" hangingPunct="1">
                        <a:defRPr sz="1800" b="1" kern="1200">
                          <a:solidFill>
                            <a:schemeClr val="lt1"/>
                          </a:solidFill>
                          <a:latin typeface="Calibri" panose="020F0502020204030204"/>
                          <a:ea typeface="微软雅黑" panose="020B0503020204020204" pitchFamily="34" charset="-122"/>
                        </a:defRPr>
                      </a:lvl2pPr>
                      <a:lvl3pPr marL="914400" algn="l" defTabSz="914400" rtl="0" eaLnBrk="1" latinLnBrk="0" hangingPunct="1">
                        <a:defRPr sz="1800" b="1" kern="1200">
                          <a:solidFill>
                            <a:schemeClr val="lt1"/>
                          </a:solidFill>
                          <a:latin typeface="Calibri" panose="020F0502020204030204"/>
                          <a:ea typeface="微软雅黑" panose="020B0503020204020204" pitchFamily="34" charset="-122"/>
                        </a:defRPr>
                      </a:lvl3pPr>
                      <a:lvl4pPr marL="1371600" algn="l" defTabSz="914400" rtl="0" eaLnBrk="1" latinLnBrk="0" hangingPunct="1">
                        <a:defRPr sz="1800" b="1" kern="1200">
                          <a:solidFill>
                            <a:schemeClr val="lt1"/>
                          </a:solidFill>
                          <a:latin typeface="Calibri" panose="020F0502020204030204"/>
                          <a:ea typeface="微软雅黑" panose="020B0503020204020204" pitchFamily="34" charset="-122"/>
                        </a:defRPr>
                      </a:lvl4pPr>
                      <a:lvl5pPr marL="1828800" algn="l" defTabSz="914400" rtl="0" eaLnBrk="1" latinLnBrk="0" hangingPunct="1">
                        <a:defRPr sz="1800" b="1" kern="1200">
                          <a:solidFill>
                            <a:schemeClr val="lt1"/>
                          </a:solidFill>
                          <a:latin typeface="Calibri" panose="020F0502020204030204"/>
                          <a:ea typeface="微软雅黑" panose="020B0503020204020204" pitchFamily="34" charset="-122"/>
                        </a:defRPr>
                      </a:lvl5pPr>
                      <a:lvl6pPr marL="2286000" algn="l" defTabSz="914400" rtl="0" eaLnBrk="1" latinLnBrk="0" hangingPunct="1">
                        <a:defRPr sz="1800" b="1" kern="1200">
                          <a:solidFill>
                            <a:schemeClr val="lt1"/>
                          </a:solidFill>
                          <a:latin typeface="Calibri" panose="020F0502020204030204"/>
                          <a:ea typeface="微软雅黑" panose="020B0503020204020204" pitchFamily="34" charset="-122"/>
                        </a:defRPr>
                      </a:lvl6pPr>
                      <a:lvl7pPr marL="2743200" algn="l" defTabSz="914400" rtl="0" eaLnBrk="1" latinLnBrk="0" hangingPunct="1">
                        <a:defRPr sz="1800" b="1" kern="1200">
                          <a:solidFill>
                            <a:schemeClr val="lt1"/>
                          </a:solidFill>
                          <a:latin typeface="Calibri" panose="020F0502020204030204"/>
                          <a:ea typeface="微软雅黑" panose="020B0503020204020204" pitchFamily="34" charset="-122"/>
                        </a:defRPr>
                      </a:lvl7pPr>
                      <a:lvl8pPr marL="3200400" algn="l" defTabSz="914400" rtl="0" eaLnBrk="1" latinLnBrk="0" hangingPunct="1">
                        <a:defRPr sz="1800" b="1" kern="1200">
                          <a:solidFill>
                            <a:schemeClr val="lt1"/>
                          </a:solidFill>
                          <a:latin typeface="Calibri" panose="020F0502020204030204"/>
                          <a:ea typeface="微软雅黑" panose="020B0503020204020204" pitchFamily="34" charset="-122"/>
                        </a:defRPr>
                      </a:lvl8pPr>
                      <a:lvl9pPr marL="3657600" algn="l" defTabSz="914400" rtl="0" eaLnBrk="1" latinLnBrk="0" hangingPunct="1">
                        <a:defRPr sz="1800" b="1" kern="1200">
                          <a:solidFill>
                            <a:schemeClr val="lt1"/>
                          </a:solidFill>
                          <a:latin typeface="Calibri" panose="020F0502020204030204"/>
                          <a:ea typeface="微软雅黑" panose="020B0503020204020204" pitchFamily="34" charset="-122"/>
                        </a:defRPr>
                      </a:lvl9pPr>
                    </a:lstStyle>
                    <a:p>
                      <a:pPr algn="ctr"/>
                      <a:r>
                        <a:rPr lang="en-US" altLang="zh-CN" sz="1600" b="1" dirty="0">
                          <a:solidFill>
                            <a:schemeClr val="bg1">
                              <a:lumMod val="95000"/>
                            </a:schemeClr>
                          </a:solidFill>
                        </a:rPr>
                        <a:t>self illuminated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lumOff val="25000"/>
                      </a:schemeClr>
                    </a:solidFill>
                  </a:tcPr>
                </a:tc>
                <a:tc>
                  <a:txBody>
                    <a:bodyPr/>
                    <a:lstStyle>
                      <a:lvl1pPr marL="0" algn="l" defTabSz="914400" rtl="0" eaLnBrk="1" latinLnBrk="0" hangingPunct="1">
                        <a:defRPr sz="1800" b="1" kern="1200">
                          <a:solidFill>
                            <a:schemeClr val="lt1"/>
                          </a:solidFill>
                          <a:latin typeface="Calibri" panose="020F0502020204030204"/>
                          <a:ea typeface="微软雅黑" panose="020B0503020204020204" pitchFamily="34" charset="-122"/>
                        </a:defRPr>
                      </a:lvl1pPr>
                      <a:lvl2pPr marL="457200" algn="l" defTabSz="914400" rtl="0" eaLnBrk="1" latinLnBrk="0" hangingPunct="1">
                        <a:defRPr sz="1800" b="1" kern="1200">
                          <a:solidFill>
                            <a:schemeClr val="lt1"/>
                          </a:solidFill>
                          <a:latin typeface="Calibri" panose="020F0502020204030204"/>
                          <a:ea typeface="微软雅黑" panose="020B0503020204020204" pitchFamily="34" charset="-122"/>
                        </a:defRPr>
                      </a:lvl2pPr>
                      <a:lvl3pPr marL="914400" algn="l" defTabSz="914400" rtl="0" eaLnBrk="1" latinLnBrk="0" hangingPunct="1">
                        <a:defRPr sz="1800" b="1" kern="1200">
                          <a:solidFill>
                            <a:schemeClr val="lt1"/>
                          </a:solidFill>
                          <a:latin typeface="Calibri" panose="020F0502020204030204"/>
                          <a:ea typeface="微软雅黑" panose="020B0503020204020204" pitchFamily="34" charset="-122"/>
                        </a:defRPr>
                      </a:lvl3pPr>
                      <a:lvl4pPr marL="1371600" algn="l" defTabSz="914400" rtl="0" eaLnBrk="1" latinLnBrk="0" hangingPunct="1">
                        <a:defRPr sz="1800" b="1" kern="1200">
                          <a:solidFill>
                            <a:schemeClr val="lt1"/>
                          </a:solidFill>
                          <a:latin typeface="Calibri" panose="020F0502020204030204"/>
                          <a:ea typeface="微软雅黑" panose="020B0503020204020204" pitchFamily="34" charset="-122"/>
                        </a:defRPr>
                      </a:lvl4pPr>
                      <a:lvl5pPr marL="1828800" algn="l" defTabSz="914400" rtl="0" eaLnBrk="1" latinLnBrk="0" hangingPunct="1">
                        <a:defRPr sz="1800" b="1" kern="1200">
                          <a:solidFill>
                            <a:schemeClr val="lt1"/>
                          </a:solidFill>
                          <a:latin typeface="Calibri" panose="020F0502020204030204"/>
                          <a:ea typeface="微软雅黑" panose="020B0503020204020204" pitchFamily="34" charset="-122"/>
                        </a:defRPr>
                      </a:lvl5pPr>
                      <a:lvl6pPr marL="2286000" algn="l" defTabSz="914400" rtl="0" eaLnBrk="1" latinLnBrk="0" hangingPunct="1">
                        <a:defRPr sz="1800" b="1" kern="1200">
                          <a:solidFill>
                            <a:schemeClr val="lt1"/>
                          </a:solidFill>
                          <a:latin typeface="Calibri" panose="020F0502020204030204"/>
                          <a:ea typeface="微软雅黑" panose="020B0503020204020204" pitchFamily="34" charset="-122"/>
                        </a:defRPr>
                      </a:lvl6pPr>
                      <a:lvl7pPr marL="2743200" algn="l" defTabSz="914400" rtl="0" eaLnBrk="1" latinLnBrk="0" hangingPunct="1">
                        <a:defRPr sz="1800" b="1" kern="1200">
                          <a:solidFill>
                            <a:schemeClr val="lt1"/>
                          </a:solidFill>
                          <a:latin typeface="Calibri" panose="020F0502020204030204"/>
                          <a:ea typeface="微软雅黑" panose="020B0503020204020204" pitchFamily="34" charset="-122"/>
                        </a:defRPr>
                      </a:lvl7pPr>
                      <a:lvl8pPr marL="3200400" algn="l" defTabSz="914400" rtl="0" eaLnBrk="1" latinLnBrk="0" hangingPunct="1">
                        <a:defRPr sz="1800" b="1" kern="1200">
                          <a:solidFill>
                            <a:schemeClr val="lt1"/>
                          </a:solidFill>
                          <a:latin typeface="Calibri" panose="020F0502020204030204"/>
                          <a:ea typeface="微软雅黑" panose="020B0503020204020204" pitchFamily="34" charset="-122"/>
                        </a:defRPr>
                      </a:lvl8pPr>
                      <a:lvl9pPr marL="3657600" algn="l" defTabSz="914400" rtl="0" eaLnBrk="1" latinLnBrk="0" hangingPunct="1">
                        <a:defRPr sz="1800" b="1" kern="1200">
                          <a:solidFill>
                            <a:schemeClr val="lt1"/>
                          </a:solidFill>
                          <a:latin typeface="Calibri" panose="020F0502020204030204"/>
                          <a:ea typeface="微软雅黑" panose="020B0503020204020204" pitchFamily="34" charset="-122"/>
                        </a:defRPr>
                      </a:lvl9pPr>
                    </a:lstStyle>
                    <a:p>
                      <a:pPr algn="ctr"/>
                      <a:r>
                        <a:rPr lang="zh-CN" altLang="en-US" sz="1600" b="0" dirty="0">
                          <a:solidFill>
                            <a:srgbClr val="9D9FA6"/>
                          </a:solidFill>
                        </a:rPr>
                        <a:t>lattice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lumOff val="25000"/>
                      </a:schemeClr>
                    </a:solidFill>
                  </a:tcPr>
                </a:tc>
                <a:tc>
                  <a:txBody>
                    <a:bodyPr/>
                    <a:lstStyle>
                      <a:lvl1pPr marL="0" algn="l" defTabSz="914400" rtl="0" eaLnBrk="1" latinLnBrk="0" hangingPunct="1">
                        <a:defRPr sz="1800" b="1" kern="1200">
                          <a:solidFill>
                            <a:schemeClr val="lt1"/>
                          </a:solidFill>
                          <a:latin typeface="Calibri" panose="020F0502020204030204"/>
                          <a:ea typeface="微软雅黑" panose="020B0503020204020204" pitchFamily="34" charset="-122"/>
                        </a:defRPr>
                      </a:lvl1pPr>
                      <a:lvl2pPr marL="457200" algn="l" defTabSz="914400" rtl="0" eaLnBrk="1" latinLnBrk="0" hangingPunct="1">
                        <a:defRPr sz="1800" b="1" kern="1200">
                          <a:solidFill>
                            <a:schemeClr val="lt1"/>
                          </a:solidFill>
                          <a:latin typeface="Calibri" panose="020F0502020204030204"/>
                          <a:ea typeface="微软雅黑" panose="020B0503020204020204" pitchFamily="34" charset="-122"/>
                        </a:defRPr>
                      </a:lvl2pPr>
                      <a:lvl3pPr marL="914400" algn="l" defTabSz="914400" rtl="0" eaLnBrk="1" latinLnBrk="0" hangingPunct="1">
                        <a:defRPr sz="1800" b="1" kern="1200">
                          <a:solidFill>
                            <a:schemeClr val="lt1"/>
                          </a:solidFill>
                          <a:latin typeface="Calibri" panose="020F0502020204030204"/>
                          <a:ea typeface="微软雅黑" panose="020B0503020204020204" pitchFamily="34" charset="-122"/>
                        </a:defRPr>
                      </a:lvl3pPr>
                      <a:lvl4pPr marL="1371600" algn="l" defTabSz="914400" rtl="0" eaLnBrk="1" latinLnBrk="0" hangingPunct="1">
                        <a:defRPr sz="1800" b="1" kern="1200">
                          <a:solidFill>
                            <a:schemeClr val="lt1"/>
                          </a:solidFill>
                          <a:latin typeface="Calibri" panose="020F0502020204030204"/>
                          <a:ea typeface="微软雅黑" panose="020B0503020204020204" pitchFamily="34" charset="-122"/>
                        </a:defRPr>
                      </a:lvl4pPr>
                      <a:lvl5pPr marL="1828800" algn="l" defTabSz="914400" rtl="0" eaLnBrk="1" latinLnBrk="0" hangingPunct="1">
                        <a:defRPr sz="1800" b="1" kern="1200">
                          <a:solidFill>
                            <a:schemeClr val="lt1"/>
                          </a:solidFill>
                          <a:latin typeface="Calibri" panose="020F0502020204030204"/>
                          <a:ea typeface="微软雅黑" panose="020B0503020204020204" pitchFamily="34" charset="-122"/>
                        </a:defRPr>
                      </a:lvl5pPr>
                      <a:lvl6pPr marL="2286000" algn="l" defTabSz="914400" rtl="0" eaLnBrk="1" latinLnBrk="0" hangingPunct="1">
                        <a:defRPr sz="1800" b="1" kern="1200">
                          <a:solidFill>
                            <a:schemeClr val="lt1"/>
                          </a:solidFill>
                          <a:latin typeface="Calibri" panose="020F0502020204030204"/>
                          <a:ea typeface="微软雅黑" panose="020B0503020204020204" pitchFamily="34" charset="-122"/>
                        </a:defRPr>
                      </a:lvl6pPr>
                      <a:lvl7pPr marL="2743200" algn="l" defTabSz="914400" rtl="0" eaLnBrk="1" latinLnBrk="0" hangingPunct="1">
                        <a:defRPr sz="1800" b="1" kern="1200">
                          <a:solidFill>
                            <a:schemeClr val="lt1"/>
                          </a:solidFill>
                          <a:latin typeface="Calibri" panose="020F0502020204030204"/>
                          <a:ea typeface="微软雅黑" panose="020B0503020204020204" pitchFamily="34" charset="-122"/>
                        </a:defRPr>
                      </a:lvl7pPr>
                      <a:lvl8pPr marL="3200400" algn="l" defTabSz="914400" rtl="0" eaLnBrk="1" latinLnBrk="0" hangingPunct="1">
                        <a:defRPr sz="1800" b="1" kern="1200">
                          <a:solidFill>
                            <a:schemeClr val="lt1"/>
                          </a:solidFill>
                          <a:latin typeface="Calibri" panose="020F0502020204030204"/>
                          <a:ea typeface="微软雅黑" panose="020B0503020204020204" pitchFamily="34" charset="-122"/>
                        </a:defRPr>
                      </a:lvl8pPr>
                      <a:lvl9pPr marL="3657600" algn="l" defTabSz="914400" rtl="0" eaLnBrk="1" latinLnBrk="0" hangingPunct="1">
                        <a:defRPr sz="1800" b="1" kern="1200">
                          <a:solidFill>
                            <a:schemeClr val="lt1"/>
                          </a:solidFill>
                          <a:latin typeface="Calibri" panose="020F0502020204030204"/>
                          <a:ea typeface="微软雅黑" panose="020B0503020204020204" pitchFamily="34" charset="-122"/>
                        </a:defRPr>
                      </a:lvl9pPr>
                    </a:lstStyle>
                    <a:p>
                      <a:pPr algn="ctr"/>
                      <a:r>
                        <a:rPr lang="zh-CN" altLang="en-US" sz="1600" b="0" dirty="0">
                          <a:solidFill>
                            <a:srgbClr val="9D9FA6"/>
                          </a:solidFill>
                        </a:rPr>
                        <a:t>exterior lighting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lumOff val="25000"/>
                      </a:schemeClr>
                    </a:solidFill>
                  </a:tcPr>
                </a:tc>
                <a:tc>
                  <a:txBody>
                    <a:bodyPr/>
                    <a:lstStyle>
                      <a:lvl1pPr marL="0" algn="l" defTabSz="914400" rtl="0" eaLnBrk="1" latinLnBrk="0" hangingPunct="1">
                        <a:defRPr sz="1800" b="1" kern="1200">
                          <a:solidFill>
                            <a:schemeClr val="lt1"/>
                          </a:solidFill>
                          <a:latin typeface="Calibri" panose="020F0502020204030204"/>
                          <a:ea typeface="微软雅黑" panose="020B0503020204020204" pitchFamily="34" charset="-122"/>
                        </a:defRPr>
                      </a:lvl1pPr>
                      <a:lvl2pPr marL="457200" algn="l" defTabSz="914400" rtl="0" eaLnBrk="1" latinLnBrk="0" hangingPunct="1">
                        <a:defRPr sz="1800" b="1" kern="1200">
                          <a:solidFill>
                            <a:schemeClr val="lt1"/>
                          </a:solidFill>
                          <a:latin typeface="Calibri" panose="020F0502020204030204"/>
                          <a:ea typeface="微软雅黑" panose="020B0503020204020204" pitchFamily="34" charset="-122"/>
                        </a:defRPr>
                      </a:lvl2pPr>
                      <a:lvl3pPr marL="914400" algn="l" defTabSz="914400" rtl="0" eaLnBrk="1" latinLnBrk="0" hangingPunct="1">
                        <a:defRPr sz="1800" b="1" kern="1200">
                          <a:solidFill>
                            <a:schemeClr val="lt1"/>
                          </a:solidFill>
                          <a:latin typeface="Calibri" panose="020F0502020204030204"/>
                          <a:ea typeface="微软雅黑" panose="020B0503020204020204" pitchFamily="34" charset="-122"/>
                        </a:defRPr>
                      </a:lvl3pPr>
                      <a:lvl4pPr marL="1371600" algn="l" defTabSz="914400" rtl="0" eaLnBrk="1" latinLnBrk="0" hangingPunct="1">
                        <a:defRPr sz="1800" b="1" kern="1200">
                          <a:solidFill>
                            <a:schemeClr val="lt1"/>
                          </a:solidFill>
                          <a:latin typeface="Calibri" panose="020F0502020204030204"/>
                          <a:ea typeface="微软雅黑" panose="020B0503020204020204" pitchFamily="34" charset="-122"/>
                        </a:defRPr>
                      </a:lvl4pPr>
                      <a:lvl5pPr marL="1828800" algn="l" defTabSz="914400" rtl="0" eaLnBrk="1" latinLnBrk="0" hangingPunct="1">
                        <a:defRPr sz="1800" b="1" kern="1200">
                          <a:solidFill>
                            <a:schemeClr val="lt1"/>
                          </a:solidFill>
                          <a:latin typeface="Calibri" panose="020F0502020204030204"/>
                          <a:ea typeface="微软雅黑" panose="020B0503020204020204" pitchFamily="34" charset="-122"/>
                        </a:defRPr>
                      </a:lvl5pPr>
                      <a:lvl6pPr marL="2286000" algn="l" defTabSz="914400" rtl="0" eaLnBrk="1" latinLnBrk="0" hangingPunct="1">
                        <a:defRPr sz="1800" b="1" kern="1200">
                          <a:solidFill>
                            <a:schemeClr val="lt1"/>
                          </a:solidFill>
                          <a:latin typeface="Calibri" panose="020F0502020204030204"/>
                          <a:ea typeface="微软雅黑" panose="020B0503020204020204" pitchFamily="34" charset="-122"/>
                        </a:defRPr>
                      </a:lvl6pPr>
                      <a:lvl7pPr marL="2743200" algn="l" defTabSz="914400" rtl="0" eaLnBrk="1" latinLnBrk="0" hangingPunct="1">
                        <a:defRPr sz="1800" b="1" kern="1200">
                          <a:solidFill>
                            <a:schemeClr val="lt1"/>
                          </a:solidFill>
                          <a:latin typeface="Calibri" panose="020F0502020204030204"/>
                          <a:ea typeface="微软雅黑" panose="020B0503020204020204" pitchFamily="34" charset="-122"/>
                        </a:defRPr>
                      </a:lvl7pPr>
                      <a:lvl8pPr marL="3200400" algn="l" defTabSz="914400" rtl="0" eaLnBrk="1" latinLnBrk="0" hangingPunct="1">
                        <a:defRPr sz="1800" b="1" kern="1200">
                          <a:solidFill>
                            <a:schemeClr val="lt1"/>
                          </a:solidFill>
                          <a:latin typeface="Calibri" panose="020F0502020204030204"/>
                          <a:ea typeface="微软雅黑" panose="020B0503020204020204" pitchFamily="34" charset="-122"/>
                        </a:defRPr>
                      </a:lvl8pPr>
                      <a:lvl9pPr marL="3657600" algn="l" defTabSz="914400" rtl="0" eaLnBrk="1" latinLnBrk="0" hangingPunct="1">
                        <a:defRPr sz="1800" b="1" kern="1200">
                          <a:solidFill>
                            <a:schemeClr val="lt1"/>
                          </a:solidFill>
                          <a:latin typeface="Calibri" panose="020F0502020204030204"/>
                          <a:ea typeface="微软雅黑" panose="020B0503020204020204" pitchFamily="34" charset="-122"/>
                        </a:defRPr>
                      </a:lvl9pPr>
                    </a:lstStyle>
                    <a:p>
                      <a:pPr algn="ctr"/>
                      <a:r>
                        <a:rPr lang="zh-CN" altLang="en-US" sz="1600" b="0" dirty="0">
                          <a:solidFill>
                            <a:srgbClr val="9D9FA6"/>
                          </a:solidFill>
                        </a:rPr>
                        <a:t>retro reflection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lumOff val="25000"/>
                      </a:schemeClr>
                    </a:solidFill>
                  </a:tcPr>
                </a:tc>
                <a:extLst>
                  <a:ext uri="{0D108BD9-81ED-4DB2-BD59-A6C34878D82A}">
                    <a16:rowId xmlns:a16="http://schemas.microsoft.com/office/drawing/2014/main" val="10000"/>
                  </a:ext>
                </a:extLst>
              </a:tr>
              <a:tr h="370840">
                <a:tc>
                  <a:txBody>
                    <a:bodyPr/>
                    <a:lstStyle>
                      <a:lvl1pPr marL="0" algn="l" defTabSz="914400" rtl="0" eaLnBrk="1" latinLnBrk="0" hangingPunct="1">
                        <a:defRPr sz="1800" kern="1200">
                          <a:solidFill>
                            <a:schemeClr val="dk1"/>
                          </a:solidFill>
                          <a:latin typeface="Calibri" panose="020F0502020204030204"/>
                          <a:ea typeface="微软雅黑" panose="020B0503020204020204" pitchFamily="34" charset="-122"/>
                        </a:defRPr>
                      </a:lvl1pPr>
                      <a:lvl2pPr marL="457200" algn="l" defTabSz="914400" rtl="0" eaLnBrk="1" latinLnBrk="0" hangingPunct="1">
                        <a:defRPr sz="1800" kern="1200">
                          <a:solidFill>
                            <a:schemeClr val="dk1"/>
                          </a:solidFill>
                          <a:latin typeface="Calibri" panose="020F0502020204030204"/>
                          <a:ea typeface="微软雅黑" panose="020B0503020204020204" pitchFamily="34" charset="-122"/>
                        </a:defRPr>
                      </a:lvl2pPr>
                      <a:lvl3pPr marL="914400" algn="l" defTabSz="914400" rtl="0" eaLnBrk="1" latinLnBrk="0" hangingPunct="1">
                        <a:defRPr sz="1800" kern="1200">
                          <a:solidFill>
                            <a:schemeClr val="dk1"/>
                          </a:solidFill>
                          <a:latin typeface="Calibri" panose="020F0502020204030204"/>
                          <a:ea typeface="微软雅黑" panose="020B0503020204020204" pitchFamily="34" charset="-122"/>
                        </a:defRPr>
                      </a:lvl3pPr>
                      <a:lvl4pPr marL="1371600" algn="l" defTabSz="914400" rtl="0" eaLnBrk="1" latinLnBrk="0" hangingPunct="1">
                        <a:defRPr sz="1800" kern="1200">
                          <a:solidFill>
                            <a:schemeClr val="dk1"/>
                          </a:solidFill>
                          <a:latin typeface="Calibri" panose="020F0502020204030204"/>
                          <a:ea typeface="微软雅黑" panose="020B0503020204020204" pitchFamily="34" charset="-122"/>
                        </a:defRPr>
                      </a:lvl4pPr>
                      <a:lvl5pPr marL="1828800" algn="l" defTabSz="914400" rtl="0" eaLnBrk="1" latinLnBrk="0" hangingPunct="1">
                        <a:defRPr sz="1800" kern="1200">
                          <a:solidFill>
                            <a:schemeClr val="dk1"/>
                          </a:solidFill>
                          <a:latin typeface="Calibri" panose="020F0502020204030204"/>
                          <a:ea typeface="微软雅黑" panose="020B0503020204020204" pitchFamily="34" charset="-122"/>
                        </a:defRPr>
                      </a:lvl5pPr>
                      <a:lvl6pPr marL="2286000" algn="l" defTabSz="914400" rtl="0" eaLnBrk="1" latinLnBrk="0" hangingPunct="1">
                        <a:defRPr sz="1800" kern="1200">
                          <a:solidFill>
                            <a:schemeClr val="dk1"/>
                          </a:solidFill>
                          <a:latin typeface="Calibri" panose="020F0502020204030204"/>
                          <a:ea typeface="微软雅黑" panose="020B0503020204020204" pitchFamily="34" charset="-122"/>
                        </a:defRPr>
                      </a:lvl6pPr>
                      <a:lvl7pPr marL="2743200" algn="l" defTabSz="914400" rtl="0" eaLnBrk="1" latinLnBrk="0" hangingPunct="1">
                        <a:defRPr sz="1800" kern="1200">
                          <a:solidFill>
                            <a:schemeClr val="dk1"/>
                          </a:solidFill>
                          <a:latin typeface="Calibri" panose="020F0502020204030204"/>
                          <a:ea typeface="微软雅黑" panose="020B0503020204020204" pitchFamily="34" charset="-122"/>
                        </a:defRPr>
                      </a:lvl7pPr>
                      <a:lvl8pPr marL="3200400" algn="l" defTabSz="914400" rtl="0" eaLnBrk="1" latinLnBrk="0" hangingPunct="1">
                        <a:defRPr sz="1800" kern="1200">
                          <a:solidFill>
                            <a:schemeClr val="dk1"/>
                          </a:solidFill>
                          <a:latin typeface="Calibri" panose="020F0502020204030204"/>
                          <a:ea typeface="微软雅黑" panose="020B0503020204020204" pitchFamily="34" charset="-122"/>
                        </a:defRPr>
                      </a:lvl8pPr>
                      <a:lvl9pPr marL="3657600" algn="l" defTabSz="914400" rtl="0" eaLnBrk="1" latinLnBrk="0" hangingPunct="1">
                        <a:defRPr sz="1800" kern="1200">
                          <a:solidFill>
                            <a:schemeClr val="dk1"/>
                          </a:solidFill>
                          <a:latin typeface="Calibri" panose="020F0502020204030204"/>
                          <a:ea typeface="微软雅黑" panose="020B0503020204020204" pitchFamily="34" charset="-122"/>
                        </a:defRPr>
                      </a:lvl9pPr>
                    </a:lstStyle>
                    <a:p>
                      <a:pPr algn="r"/>
                      <a:r>
                        <a:rPr lang="zh-CN" altLang="en-US" sz="1600" dirty="0">
                          <a:solidFill>
                            <a:schemeClr val="accent2"/>
                          </a:solidFill>
                        </a:rPr>
                        <a:t>cost of construction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lumOff val="25000"/>
                      </a:schemeClr>
                    </a:solidFill>
                  </a:tcPr>
                </a:tc>
                <a:tc>
                  <a:txBody>
                    <a:bodyPr/>
                    <a:lstStyle>
                      <a:lvl1pPr marL="0" algn="l" defTabSz="914400" rtl="0" eaLnBrk="1" latinLnBrk="0" hangingPunct="1">
                        <a:defRPr sz="1800" kern="1200">
                          <a:solidFill>
                            <a:schemeClr val="dk1"/>
                          </a:solidFill>
                          <a:latin typeface="Calibri" panose="020F0502020204030204"/>
                          <a:ea typeface="微软雅黑" panose="020B0503020204020204" pitchFamily="34" charset="-122"/>
                        </a:defRPr>
                      </a:lvl1pPr>
                      <a:lvl2pPr marL="457200" algn="l" defTabSz="914400" rtl="0" eaLnBrk="1" latinLnBrk="0" hangingPunct="1">
                        <a:defRPr sz="1800" kern="1200">
                          <a:solidFill>
                            <a:schemeClr val="dk1"/>
                          </a:solidFill>
                          <a:latin typeface="Calibri" panose="020F0502020204030204"/>
                          <a:ea typeface="微软雅黑" panose="020B0503020204020204" pitchFamily="34" charset="-122"/>
                        </a:defRPr>
                      </a:lvl2pPr>
                      <a:lvl3pPr marL="914400" algn="l" defTabSz="914400" rtl="0" eaLnBrk="1" latinLnBrk="0" hangingPunct="1">
                        <a:defRPr sz="1800" kern="1200">
                          <a:solidFill>
                            <a:schemeClr val="dk1"/>
                          </a:solidFill>
                          <a:latin typeface="Calibri" panose="020F0502020204030204"/>
                          <a:ea typeface="微软雅黑" panose="020B0503020204020204" pitchFamily="34" charset="-122"/>
                        </a:defRPr>
                      </a:lvl3pPr>
                      <a:lvl4pPr marL="1371600" algn="l" defTabSz="914400" rtl="0" eaLnBrk="1" latinLnBrk="0" hangingPunct="1">
                        <a:defRPr sz="1800" kern="1200">
                          <a:solidFill>
                            <a:schemeClr val="dk1"/>
                          </a:solidFill>
                          <a:latin typeface="Calibri" panose="020F0502020204030204"/>
                          <a:ea typeface="微软雅黑" panose="020B0503020204020204" pitchFamily="34" charset="-122"/>
                        </a:defRPr>
                      </a:lvl4pPr>
                      <a:lvl5pPr marL="1828800" algn="l" defTabSz="914400" rtl="0" eaLnBrk="1" latinLnBrk="0" hangingPunct="1">
                        <a:defRPr sz="1800" kern="1200">
                          <a:solidFill>
                            <a:schemeClr val="dk1"/>
                          </a:solidFill>
                          <a:latin typeface="Calibri" panose="020F0502020204030204"/>
                          <a:ea typeface="微软雅黑" panose="020B0503020204020204" pitchFamily="34" charset="-122"/>
                        </a:defRPr>
                      </a:lvl5pPr>
                      <a:lvl6pPr marL="2286000" algn="l" defTabSz="914400" rtl="0" eaLnBrk="1" latinLnBrk="0" hangingPunct="1">
                        <a:defRPr sz="1800" kern="1200">
                          <a:solidFill>
                            <a:schemeClr val="dk1"/>
                          </a:solidFill>
                          <a:latin typeface="Calibri" panose="020F0502020204030204"/>
                          <a:ea typeface="微软雅黑" panose="020B0503020204020204" pitchFamily="34" charset="-122"/>
                        </a:defRPr>
                      </a:lvl6pPr>
                      <a:lvl7pPr marL="2743200" algn="l" defTabSz="914400" rtl="0" eaLnBrk="1" latinLnBrk="0" hangingPunct="1">
                        <a:defRPr sz="1800" kern="1200">
                          <a:solidFill>
                            <a:schemeClr val="dk1"/>
                          </a:solidFill>
                          <a:latin typeface="Calibri" panose="020F0502020204030204"/>
                          <a:ea typeface="微软雅黑" panose="020B0503020204020204" pitchFamily="34" charset="-122"/>
                        </a:defRPr>
                      </a:lvl7pPr>
                      <a:lvl8pPr marL="3200400" algn="l" defTabSz="914400" rtl="0" eaLnBrk="1" latinLnBrk="0" hangingPunct="1">
                        <a:defRPr sz="1800" kern="1200">
                          <a:solidFill>
                            <a:schemeClr val="dk1"/>
                          </a:solidFill>
                          <a:latin typeface="Calibri" panose="020F0502020204030204"/>
                          <a:ea typeface="微软雅黑" panose="020B0503020204020204" pitchFamily="34" charset="-122"/>
                        </a:defRPr>
                      </a:lvl8pPr>
                      <a:lvl9pPr marL="3657600" algn="l" defTabSz="914400" rtl="0" eaLnBrk="1" latinLnBrk="0" hangingPunct="1">
                        <a:defRPr sz="1800" kern="1200">
                          <a:solidFill>
                            <a:schemeClr val="dk1"/>
                          </a:solidFill>
                          <a:latin typeface="Calibri" panose="020F0502020204030204"/>
                          <a:ea typeface="微软雅黑" panose="020B0503020204020204" pitchFamily="34" charset="-122"/>
                        </a:defRPr>
                      </a:lvl9pPr>
                    </a:lstStyle>
                    <a:p>
                      <a:pPr algn="ctr"/>
                      <a:r>
                        <a:rPr lang="zh-CN" altLang="en-US" sz="1600" dirty="0">
                          <a:solidFill>
                            <a:srgbClr val="9D9FA6"/>
                          </a:solidFill>
                        </a:rPr>
                        <a:t>exterior lighting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lumOff val="25000"/>
                      </a:schemeClr>
                    </a:solidFill>
                  </a:tcPr>
                </a:tc>
                <a:tc>
                  <a:txBody>
                    <a:bodyPr/>
                    <a:lstStyle>
                      <a:lvl1pPr marL="0" algn="l" defTabSz="914400" rtl="0" eaLnBrk="1" latinLnBrk="0" hangingPunct="1">
                        <a:defRPr sz="1800" kern="1200">
                          <a:solidFill>
                            <a:schemeClr val="dk1"/>
                          </a:solidFill>
                          <a:latin typeface="Calibri" panose="020F0502020204030204"/>
                          <a:ea typeface="微软雅黑" panose="020B0503020204020204" pitchFamily="34" charset="-122"/>
                        </a:defRPr>
                      </a:lvl1pPr>
                      <a:lvl2pPr marL="457200" algn="l" defTabSz="914400" rtl="0" eaLnBrk="1" latinLnBrk="0" hangingPunct="1">
                        <a:defRPr sz="1800" kern="1200">
                          <a:solidFill>
                            <a:schemeClr val="dk1"/>
                          </a:solidFill>
                          <a:latin typeface="Calibri" panose="020F0502020204030204"/>
                          <a:ea typeface="微软雅黑" panose="020B0503020204020204" pitchFamily="34" charset="-122"/>
                        </a:defRPr>
                      </a:lvl2pPr>
                      <a:lvl3pPr marL="914400" algn="l" defTabSz="914400" rtl="0" eaLnBrk="1" latinLnBrk="0" hangingPunct="1">
                        <a:defRPr sz="1800" kern="1200">
                          <a:solidFill>
                            <a:schemeClr val="dk1"/>
                          </a:solidFill>
                          <a:latin typeface="Calibri" panose="020F0502020204030204"/>
                          <a:ea typeface="微软雅黑" panose="020B0503020204020204" pitchFamily="34" charset="-122"/>
                        </a:defRPr>
                      </a:lvl3pPr>
                      <a:lvl4pPr marL="1371600" algn="l" defTabSz="914400" rtl="0" eaLnBrk="1" latinLnBrk="0" hangingPunct="1">
                        <a:defRPr sz="1800" kern="1200">
                          <a:solidFill>
                            <a:schemeClr val="dk1"/>
                          </a:solidFill>
                          <a:latin typeface="Calibri" panose="020F0502020204030204"/>
                          <a:ea typeface="微软雅黑" panose="020B0503020204020204" pitchFamily="34" charset="-122"/>
                        </a:defRPr>
                      </a:lvl4pPr>
                      <a:lvl5pPr marL="1828800" algn="l" defTabSz="914400" rtl="0" eaLnBrk="1" latinLnBrk="0" hangingPunct="1">
                        <a:defRPr sz="1800" kern="1200">
                          <a:solidFill>
                            <a:schemeClr val="dk1"/>
                          </a:solidFill>
                          <a:latin typeface="Calibri" panose="020F0502020204030204"/>
                          <a:ea typeface="微软雅黑" panose="020B0503020204020204" pitchFamily="34" charset="-122"/>
                        </a:defRPr>
                      </a:lvl5pPr>
                      <a:lvl6pPr marL="2286000" algn="l" defTabSz="914400" rtl="0" eaLnBrk="1" latinLnBrk="0" hangingPunct="1">
                        <a:defRPr sz="1800" kern="1200">
                          <a:solidFill>
                            <a:schemeClr val="dk1"/>
                          </a:solidFill>
                          <a:latin typeface="Calibri" panose="020F0502020204030204"/>
                          <a:ea typeface="微软雅黑" panose="020B0503020204020204" pitchFamily="34" charset="-122"/>
                        </a:defRPr>
                      </a:lvl6pPr>
                      <a:lvl7pPr marL="2743200" algn="l" defTabSz="914400" rtl="0" eaLnBrk="1" latinLnBrk="0" hangingPunct="1">
                        <a:defRPr sz="1800" kern="1200">
                          <a:solidFill>
                            <a:schemeClr val="dk1"/>
                          </a:solidFill>
                          <a:latin typeface="Calibri" panose="020F0502020204030204"/>
                          <a:ea typeface="微软雅黑" panose="020B0503020204020204" pitchFamily="34" charset="-122"/>
                        </a:defRPr>
                      </a:lvl7pPr>
                      <a:lvl8pPr marL="3200400" algn="l" defTabSz="914400" rtl="0" eaLnBrk="1" latinLnBrk="0" hangingPunct="1">
                        <a:defRPr sz="1800" kern="1200">
                          <a:solidFill>
                            <a:schemeClr val="dk1"/>
                          </a:solidFill>
                          <a:latin typeface="Calibri" panose="020F0502020204030204"/>
                          <a:ea typeface="微软雅黑" panose="020B0503020204020204" pitchFamily="34" charset="-122"/>
                        </a:defRPr>
                      </a:lvl8pPr>
                      <a:lvl9pPr marL="3657600" algn="l" defTabSz="914400" rtl="0" eaLnBrk="1" latinLnBrk="0" hangingPunct="1">
                        <a:defRPr sz="1800" kern="1200">
                          <a:solidFill>
                            <a:schemeClr val="dk1"/>
                          </a:solidFill>
                          <a:latin typeface="Calibri" panose="020F0502020204030204"/>
                          <a:ea typeface="微软雅黑" panose="020B0503020204020204" pitchFamily="34" charset="-122"/>
                        </a:defRPr>
                      </a:lvl9pPr>
                    </a:lstStyle>
                    <a:p>
                      <a:pPr marL="0" algn="ctr" defTabSz="914400" rtl="0" eaLnBrk="1" latinLnBrk="0" hangingPunct="1"/>
                      <a:r>
                        <a:rPr lang="en-US" altLang="zh-CN" sz="1600" b="1" dirty="0">
                          <a:solidFill>
                            <a:schemeClr val="bg1">
                              <a:lumMod val="95000"/>
                            </a:schemeClr>
                          </a:solidFill>
                          <a:sym typeface="+mn-ea"/>
                        </a:rPr>
                        <a:t>self illuminated</a:t>
                      </a:r>
                      <a:endParaRPr lang="en-US" altLang="zh-CN" sz="1600" b="1" dirty="0">
                        <a:solidFill>
                          <a:schemeClr val="bg1">
                            <a:lumMod val="95000"/>
                          </a:schemeClr>
                        </a:solidFill>
                      </a:endParaRPr>
                    </a:p>
                    <a:p>
                      <a:pPr marL="0" algn="ctr" defTabSz="914400" rtl="0" eaLnBrk="1" latinLnBrk="0" hangingPunct="1"/>
                      <a:endParaRPr lang="zh-CN" altLang="en-US" sz="1600" b="1" kern="1200" dirty="0">
                        <a:solidFill>
                          <a:schemeClr val="bg1">
                            <a:lumMod val="95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lumOff val="25000"/>
                      </a:schemeClr>
                    </a:solidFill>
                  </a:tcPr>
                </a:tc>
                <a:tc>
                  <a:txBody>
                    <a:bodyPr/>
                    <a:lstStyle>
                      <a:lvl1pPr marL="0" algn="l" defTabSz="914400" rtl="0" eaLnBrk="1" latinLnBrk="0" hangingPunct="1">
                        <a:defRPr sz="1800" kern="1200">
                          <a:solidFill>
                            <a:schemeClr val="dk1"/>
                          </a:solidFill>
                          <a:latin typeface="Calibri" panose="020F0502020204030204"/>
                          <a:ea typeface="微软雅黑" panose="020B0503020204020204" pitchFamily="34" charset="-122"/>
                        </a:defRPr>
                      </a:lvl1pPr>
                      <a:lvl2pPr marL="457200" algn="l" defTabSz="914400" rtl="0" eaLnBrk="1" latinLnBrk="0" hangingPunct="1">
                        <a:defRPr sz="1800" kern="1200">
                          <a:solidFill>
                            <a:schemeClr val="dk1"/>
                          </a:solidFill>
                          <a:latin typeface="Calibri" panose="020F0502020204030204"/>
                          <a:ea typeface="微软雅黑" panose="020B0503020204020204" pitchFamily="34" charset="-122"/>
                        </a:defRPr>
                      </a:lvl2pPr>
                      <a:lvl3pPr marL="914400" algn="l" defTabSz="914400" rtl="0" eaLnBrk="1" latinLnBrk="0" hangingPunct="1">
                        <a:defRPr sz="1800" kern="1200">
                          <a:solidFill>
                            <a:schemeClr val="dk1"/>
                          </a:solidFill>
                          <a:latin typeface="Calibri" panose="020F0502020204030204"/>
                          <a:ea typeface="微软雅黑" panose="020B0503020204020204" pitchFamily="34" charset="-122"/>
                        </a:defRPr>
                      </a:lvl3pPr>
                      <a:lvl4pPr marL="1371600" algn="l" defTabSz="914400" rtl="0" eaLnBrk="1" latinLnBrk="0" hangingPunct="1">
                        <a:defRPr sz="1800" kern="1200">
                          <a:solidFill>
                            <a:schemeClr val="dk1"/>
                          </a:solidFill>
                          <a:latin typeface="Calibri" panose="020F0502020204030204"/>
                          <a:ea typeface="微软雅黑" panose="020B0503020204020204" pitchFamily="34" charset="-122"/>
                        </a:defRPr>
                      </a:lvl4pPr>
                      <a:lvl5pPr marL="1828800" algn="l" defTabSz="914400" rtl="0" eaLnBrk="1" latinLnBrk="0" hangingPunct="1">
                        <a:defRPr sz="1800" kern="1200">
                          <a:solidFill>
                            <a:schemeClr val="dk1"/>
                          </a:solidFill>
                          <a:latin typeface="Calibri" panose="020F0502020204030204"/>
                          <a:ea typeface="微软雅黑" panose="020B0503020204020204" pitchFamily="34" charset="-122"/>
                        </a:defRPr>
                      </a:lvl5pPr>
                      <a:lvl6pPr marL="2286000" algn="l" defTabSz="914400" rtl="0" eaLnBrk="1" latinLnBrk="0" hangingPunct="1">
                        <a:defRPr sz="1800" kern="1200">
                          <a:solidFill>
                            <a:schemeClr val="dk1"/>
                          </a:solidFill>
                          <a:latin typeface="Calibri" panose="020F0502020204030204"/>
                          <a:ea typeface="微软雅黑" panose="020B0503020204020204" pitchFamily="34" charset="-122"/>
                        </a:defRPr>
                      </a:lvl6pPr>
                      <a:lvl7pPr marL="2743200" algn="l" defTabSz="914400" rtl="0" eaLnBrk="1" latinLnBrk="0" hangingPunct="1">
                        <a:defRPr sz="1800" kern="1200">
                          <a:solidFill>
                            <a:schemeClr val="dk1"/>
                          </a:solidFill>
                          <a:latin typeface="Calibri" panose="020F0502020204030204"/>
                          <a:ea typeface="微软雅黑" panose="020B0503020204020204" pitchFamily="34" charset="-122"/>
                        </a:defRPr>
                      </a:lvl7pPr>
                      <a:lvl8pPr marL="3200400" algn="l" defTabSz="914400" rtl="0" eaLnBrk="1" latinLnBrk="0" hangingPunct="1">
                        <a:defRPr sz="1800" kern="1200">
                          <a:solidFill>
                            <a:schemeClr val="dk1"/>
                          </a:solidFill>
                          <a:latin typeface="Calibri" panose="020F0502020204030204"/>
                          <a:ea typeface="微软雅黑" panose="020B0503020204020204" pitchFamily="34" charset="-122"/>
                        </a:defRPr>
                      </a:lvl8pPr>
                      <a:lvl9pPr marL="3657600" algn="l" defTabSz="914400" rtl="0" eaLnBrk="1" latinLnBrk="0" hangingPunct="1">
                        <a:defRPr sz="1800" kern="1200">
                          <a:solidFill>
                            <a:schemeClr val="dk1"/>
                          </a:solidFill>
                          <a:latin typeface="Calibri" panose="020F0502020204030204"/>
                          <a:ea typeface="微软雅黑" panose="020B0503020204020204" pitchFamily="34" charset="-122"/>
                        </a:defRPr>
                      </a:lvl9pPr>
                    </a:lstStyle>
                    <a:p>
                      <a:pPr algn="ctr"/>
                      <a:r>
                        <a:rPr lang="zh-CN" altLang="en-US" sz="1600" dirty="0">
                          <a:solidFill>
                            <a:srgbClr val="9D9FA6"/>
                          </a:solidFill>
                        </a:rPr>
                        <a:t>The dot matrix</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lumOff val="25000"/>
                      </a:schemeClr>
                    </a:solidFill>
                  </a:tcPr>
                </a:tc>
                <a:tc>
                  <a:txBody>
                    <a:bodyPr/>
                    <a:lstStyle>
                      <a:lvl1pPr marL="0" algn="l" defTabSz="914400" rtl="0" eaLnBrk="1" latinLnBrk="0" hangingPunct="1">
                        <a:defRPr sz="1800" kern="1200">
                          <a:solidFill>
                            <a:schemeClr val="dk1"/>
                          </a:solidFill>
                          <a:latin typeface="Calibri" panose="020F0502020204030204"/>
                          <a:ea typeface="微软雅黑" panose="020B0503020204020204" pitchFamily="34" charset="-122"/>
                        </a:defRPr>
                      </a:lvl1pPr>
                      <a:lvl2pPr marL="457200" algn="l" defTabSz="914400" rtl="0" eaLnBrk="1" latinLnBrk="0" hangingPunct="1">
                        <a:defRPr sz="1800" kern="1200">
                          <a:solidFill>
                            <a:schemeClr val="dk1"/>
                          </a:solidFill>
                          <a:latin typeface="Calibri" panose="020F0502020204030204"/>
                          <a:ea typeface="微软雅黑" panose="020B0503020204020204" pitchFamily="34" charset="-122"/>
                        </a:defRPr>
                      </a:lvl2pPr>
                      <a:lvl3pPr marL="914400" algn="l" defTabSz="914400" rtl="0" eaLnBrk="1" latinLnBrk="0" hangingPunct="1">
                        <a:defRPr sz="1800" kern="1200">
                          <a:solidFill>
                            <a:schemeClr val="dk1"/>
                          </a:solidFill>
                          <a:latin typeface="Calibri" panose="020F0502020204030204"/>
                          <a:ea typeface="微软雅黑" panose="020B0503020204020204" pitchFamily="34" charset="-122"/>
                        </a:defRPr>
                      </a:lvl3pPr>
                      <a:lvl4pPr marL="1371600" algn="l" defTabSz="914400" rtl="0" eaLnBrk="1" latinLnBrk="0" hangingPunct="1">
                        <a:defRPr sz="1800" kern="1200">
                          <a:solidFill>
                            <a:schemeClr val="dk1"/>
                          </a:solidFill>
                          <a:latin typeface="Calibri" panose="020F0502020204030204"/>
                          <a:ea typeface="微软雅黑" panose="020B0503020204020204" pitchFamily="34" charset="-122"/>
                        </a:defRPr>
                      </a:lvl4pPr>
                      <a:lvl5pPr marL="1828800" algn="l" defTabSz="914400" rtl="0" eaLnBrk="1" latinLnBrk="0" hangingPunct="1">
                        <a:defRPr sz="1800" kern="1200">
                          <a:solidFill>
                            <a:schemeClr val="dk1"/>
                          </a:solidFill>
                          <a:latin typeface="Calibri" panose="020F0502020204030204"/>
                          <a:ea typeface="微软雅黑" panose="020B0503020204020204" pitchFamily="34" charset="-122"/>
                        </a:defRPr>
                      </a:lvl5pPr>
                      <a:lvl6pPr marL="2286000" algn="l" defTabSz="914400" rtl="0" eaLnBrk="1" latinLnBrk="0" hangingPunct="1">
                        <a:defRPr sz="1800" kern="1200">
                          <a:solidFill>
                            <a:schemeClr val="dk1"/>
                          </a:solidFill>
                          <a:latin typeface="Calibri" panose="020F0502020204030204"/>
                          <a:ea typeface="微软雅黑" panose="020B0503020204020204" pitchFamily="34" charset="-122"/>
                        </a:defRPr>
                      </a:lvl6pPr>
                      <a:lvl7pPr marL="2743200" algn="l" defTabSz="914400" rtl="0" eaLnBrk="1" latinLnBrk="0" hangingPunct="1">
                        <a:defRPr sz="1800" kern="1200">
                          <a:solidFill>
                            <a:schemeClr val="dk1"/>
                          </a:solidFill>
                          <a:latin typeface="Calibri" panose="020F0502020204030204"/>
                          <a:ea typeface="微软雅黑" panose="020B0503020204020204" pitchFamily="34" charset="-122"/>
                        </a:defRPr>
                      </a:lvl7pPr>
                      <a:lvl8pPr marL="3200400" algn="l" defTabSz="914400" rtl="0" eaLnBrk="1" latinLnBrk="0" hangingPunct="1">
                        <a:defRPr sz="1800" kern="1200">
                          <a:solidFill>
                            <a:schemeClr val="dk1"/>
                          </a:solidFill>
                          <a:latin typeface="Calibri" panose="020F0502020204030204"/>
                          <a:ea typeface="微软雅黑" panose="020B0503020204020204" pitchFamily="34" charset="-122"/>
                        </a:defRPr>
                      </a:lvl8pPr>
                      <a:lvl9pPr marL="3657600" algn="l" defTabSz="914400" rtl="0" eaLnBrk="1" latinLnBrk="0" hangingPunct="1">
                        <a:defRPr sz="1800" kern="1200">
                          <a:solidFill>
                            <a:schemeClr val="dk1"/>
                          </a:solidFill>
                          <a:latin typeface="Calibri" panose="020F0502020204030204"/>
                          <a:ea typeface="微软雅黑" panose="020B0503020204020204" pitchFamily="34" charset="-122"/>
                        </a:defRPr>
                      </a:lvl9pPr>
                    </a:lstStyle>
                    <a:p>
                      <a:pPr algn="ctr"/>
                      <a:r>
                        <a:rPr lang="zh-CN" altLang="en-US" sz="1600" dirty="0">
                          <a:solidFill>
                            <a:srgbClr val="9D9FA6"/>
                          </a:solidFill>
                        </a:rPr>
                        <a:t>retro reflection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lumOff val="25000"/>
                      </a:schemeClr>
                    </a:solidFill>
                  </a:tcPr>
                </a:tc>
                <a:extLst>
                  <a:ext uri="{0D108BD9-81ED-4DB2-BD59-A6C34878D82A}">
                    <a16:rowId xmlns:a16="http://schemas.microsoft.com/office/drawing/2014/main" val="10001"/>
                  </a:ext>
                </a:extLst>
              </a:tr>
              <a:tr h="370840">
                <a:tc>
                  <a:txBody>
                    <a:bodyPr/>
                    <a:lstStyle>
                      <a:lvl1pPr marL="0" algn="l" defTabSz="914400" rtl="0" eaLnBrk="1" latinLnBrk="0" hangingPunct="1">
                        <a:defRPr sz="1800" kern="1200">
                          <a:solidFill>
                            <a:schemeClr val="dk1"/>
                          </a:solidFill>
                          <a:latin typeface="Calibri" panose="020F0502020204030204"/>
                          <a:ea typeface="微软雅黑" panose="020B0503020204020204" pitchFamily="34" charset="-122"/>
                        </a:defRPr>
                      </a:lvl1pPr>
                      <a:lvl2pPr marL="457200" algn="l" defTabSz="914400" rtl="0" eaLnBrk="1" latinLnBrk="0" hangingPunct="1">
                        <a:defRPr sz="1800" kern="1200">
                          <a:solidFill>
                            <a:schemeClr val="dk1"/>
                          </a:solidFill>
                          <a:latin typeface="Calibri" panose="020F0502020204030204"/>
                          <a:ea typeface="微软雅黑" panose="020B0503020204020204" pitchFamily="34" charset="-122"/>
                        </a:defRPr>
                      </a:lvl2pPr>
                      <a:lvl3pPr marL="914400" algn="l" defTabSz="914400" rtl="0" eaLnBrk="1" latinLnBrk="0" hangingPunct="1">
                        <a:defRPr sz="1800" kern="1200">
                          <a:solidFill>
                            <a:schemeClr val="dk1"/>
                          </a:solidFill>
                          <a:latin typeface="Calibri" panose="020F0502020204030204"/>
                          <a:ea typeface="微软雅黑" panose="020B0503020204020204" pitchFamily="34" charset="-122"/>
                        </a:defRPr>
                      </a:lvl3pPr>
                      <a:lvl4pPr marL="1371600" algn="l" defTabSz="914400" rtl="0" eaLnBrk="1" latinLnBrk="0" hangingPunct="1">
                        <a:defRPr sz="1800" kern="1200">
                          <a:solidFill>
                            <a:schemeClr val="dk1"/>
                          </a:solidFill>
                          <a:latin typeface="Calibri" panose="020F0502020204030204"/>
                          <a:ea typeface="微软雅黑" panose="020B0503020204020204" pitchFamily="34" charset="-122"/>
                        </a:defRPr>
                      </a:lvl4pPr>
                      <a:lvl5pPr marL="1828800" algn="l" defTabSz="914400" rtl="0" eaLnBrk="1" latinLnBrk="0" hangingPunct="1">
                        <a:defRPr sz="1800" kern="1200">
                          <a:solidFill>
                            <a:schemeClr val="dk1"/>
                          </a:solidFill>
                          <a:latin typeface="Calibri" panose="020F0502020204030204"/>
                          <a:ea typeface="微软雅黑" panose="020B0503020204020204" pitchFamily="34" charset="-122"/>
                        </a:defRPr>
                      </a:lvl5pPr>
                      <a:lvl6pPr marL="2286000" algn="l" defTabSz="914400" rtl="0" eaLnBrk="1" latinLnBrk="0" hangingPunct="1">
                        <a:defRPr sz="1800" kern="1200">
                          <a:solidFill>
                            <a:schemeClr val="dk1"/>
                          </a:solidFill>
                          <a:latin typeface="Calibri" panose="020F0502020204030204"/>
                          <a:ea typeface="微软雅黑" panose="020B0503020204020204" pitchFamily="34" charset="-122"/>
                        </a:defRPr>
                      </a:lvl6pPr>
                      <a:lvl7pPr marL="2743200" algn="l" defTabSz="914400" rtl="0" eaLnBrk="1" latinLnBrk="0" hangingPunct="1">
                        <a:defRPr sz="1800" kern="1200">
                          <a:solidFill>
                            <a:schemeClr val="dk1"/>
                          </a:solidFill>
                          <a:latin typeface="Calibri" panose="020F0502020204030204"/>
                          <a:ea typeface="微软雅黑" panose="020B0503020204020204" pitchFamily="34" charset="-122"/>
                        </a:defRPr>
                      </a:lvl7pPr>
                      <a:lvl8pPr marL="3200400" algn="l" defTabSz="914400" rtl="0" eaLnBrk="1" latinLnBrk="0" hangingPunct="1">
                        <a:defRPr sz="1800" kern="1200">
                          <a:solidFill>
                            <a:schemeClr val="dk1"/>
                          </a:solidFill>
                          <a:latin typeface="Calibri" panose="020F0502020204030204"/>
                          <a:ea typeface="微软雅黑" panose="020B0503020204020204" pitchFamily="34" charset="-122"/>
                        </a:defRPr>
                      </a:lvl8pPr>
                      <a:lvl9pPr marL="3657600" algn="l" defTabSz="914400" rtl="0" eaLnBrk="1" latinLnBrk="0" hangingPunct="1">
                        <a:defRPr sz="1800" kern="1200">
                          <a:solidFill>
                            <a:schemeClr val="dk1"/>
                          </a:solidFill>
                          <a:latin typeface="Calibri" panose="020F0502020204030204"/>
                          <a:ea typeface="微软雅黑" panose="020B0503020204020204" pitchFamily="34" charset="-122"/>
                        </a:defRPr>
                      </a:lvl9pPr>
                    </a:lstStyle>
                    <a:p>
                      <a:pPr algn="r"/>
                      <a:r>
                        <a:rPr lang="zh-CN" altLang="en-US" sz="1600" dirty="0">
                          <a:solidFill>
                            <a:schemeClr val="accent2"/>
                          </a:solidFill>
                        </a:rPr>
                        <a:t>power dissipation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lumOff val="25000"/>
                      </a:schemeClr>
                    </a:solidFill>
                  </a:tcPr>
                </a:tc>
                <a:tc>
                  <a:txBody>
                    <a:bodyPr/>
                    <a:lstStyle>
                      <a:lvl1pPr marL="0" algn="l" defTabSz="914400" rtl="0" eaLnBrk="1" latinLnBrk="0" hangingPunct="1">
                        <a:defRPr sz="1800" kern="1200">
                          <a:solidFill>
                            <a:schemeClr val="dk1"/>
                          </a:solidFill>
                          <a:latin typeface="Calibri" panose="020F0502020204030204"/>
                          <a:ea typeface="微软雅黑" panose="020B0503020204020204" pitchFamily="34" charset="-122"/>
                        </a:defRPr>
                      </a:lvl1pPr>
                      <a:lvl2pPr marL="457200" algn="l" defTabSz="914400" rtl="0" eaLnBrk="1" latinLnBrk="0" hangingPunct="1">
                        <a:defRPr sz="1800" kern="1200">
                          <a:solidFill>
                            <a:schemeClr val="dk1"/>
                          </a:solidFill>
                          <a:latin typeface="Calibri" panose="020F0502020204030204"/>
                          <a:ea typeface="微软雅黑" panose="020B0503020204020204" pitchFamily="34" charset="-122"/>
                        </a:defRPr>
                      </a:lvl2pPr>
                      <a:lvl3pPr marL="914400" algn="l" defTabSz="914400" rtl="0" eaLnBrk="1" latinLnBrk="0" hangingPunct="1">
                        <a:defRPr sz="1800" kern="1200">
                          <a:solidFill>
                            <a:schemeClr val="dk1"/>
                          </a:solidFill>
                          <a:latin typeface="Calibri" panose="020F0502020204030204"/>
                          <a:ea typeface="微软雅黑" panose="020B0503020204020204" pitchFamily="34" charset="-122"/>
                        </a:defRPr>
                      </a:lvl3pPr>
                      <a:lvl4pPr marL="1371600" algn="l" defTabSz="914400" rtl="0" eaLnBrk="1" latinLnBrk="0" hangingPunct="1">
                        <a:defRPr sz="1800" kern="1200">
                          <a:solidFill>
                            <a:schemeClr val="dk1"/>
                          </a:solidFill>
                          <a:latin typeface="Calibri" panose="020F0502020204030204"/>
                          <a:ea typeface="微软雅黑" panose="020B0503020204020204" pitchFamily="34" charset="-122"/>
                        </a:defRPr>
                      </a:lvl4pPr>
                      <a:lvl5pPr marL="1828800" algn="l" defTabSz="914400" rtl="0" eaLnBrk="1" latinLnBrk="0" hangingPunct="1">
                        <a:defRPr sz="1800" kern="1200">
                          <a:solidFill>
                            <a:schemeClr val="dk1"/>
                          </a:solidFill>
                          <a:latin typeface="Calibri" panose="020F0502020204030204"/>
                          <a:ea typeface="微软雅黑" panose="020B0503020204020204" pitchFamily="34" charset="-122"/>
                        </a:defRPr>
                      </a:lvl5pPr>
                      <a:lvl6pPr marL="2286000" algn="l" defTabSz="914400" rtl="0" eaLnBrk="1" latinLnBrk="0" hangingPunct="1">
                        <a:defRPr sz="1800" kern="1200">
                          <a:solidFill>
                            <a:schemeClr val="dk1"/>
                          </a:solidFill>
                          <a:latin typeface="Calibri" panose="020F0502020204030204"/>
                          <a:ea typeface="微软雅黑" panose="020B0503020204020204" pitchFamily="34" charset="-122"/>
                        </a:defRPr>
                      </a:lvl6pPr>
                      <a:lvl7pPr marL="2743200" algn="l" defTabSz="914400" rtl="0" eaLnBrk="1" latinLnBrk="0" hangingPunct="1">
                        <a:defRPr sz="1800" kern="1200">
                          <a:solidFill>
                            <a:schemeClr val="dk1"/>
                          </a:solidFill>
                          <a:latin typeface="Calibri" panose="020F0502020204030204"/>
                          <a:ea typeface="微软雅黑" panose="020B0503020204020204" pitchFamily="34" charset="-122"/>
                        </a:defRPr>
                      </a:lvl7pPr>
                      <a:lvl8pPr marL="3200400" algn="l" defTabSz="914400" rtl="0" eaLnBrk="1" latinLnBrk="0" hangingPunct="1">
                        <a:defRPr sz="1800" kern="1200">
                          <a:solidFill>
                            <a:schemeClr val="dk1"/>
                          </a:solidFill>
                          <a:latin typeface="Calibri" panose="020F0502020204030204"/>
                          <a:ea typeface="微软雅黑" panose="020B0503020204020204" pitchFamily="34" charset="-122"/>
                        </a:defRPr>
                      </a:lvl8pPr>
                      <a:lvl9pPr marL="3657600" algn="l" defTabSz="914400" rtl="0" eaLnBrk="1" latinLnBrk="0" hangingPunct="1">
                        <a:defRPr sz="1800" kern="1200">
                          <a:solidFill>
                            <a:schemeClr val="dk1"/>
                          </a:solidFill>
                          <a:latin typeface="Calibri" panose="020F0502020204030204"/>
                          <a:ea typeface="微软雅黑" panose="020B0503020204020204" pitchFamily="34" charset="-122"/>
                        </a:defRPr>
                      </a:lvl9pPr>
                    </a:lstStyle>
                    <a:p>
                      <a:pPr algn="ctr"/>
                      <a:r>
                        <a:rPr lang="zh-CN" altLang="en-US" sz="1600" dirty="0">
                          <a:solidFill>
                            <a:srgbClr val="9D9FA6"/>
                          </a:solidFill>
                        </a:rPr>
                        <a:t>exterior lighting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lumOff val="25000"/>
                      </a:schemeClr>
                    </a:solidFill>
                  </a:tcPr>
                </a:tc>
                <a:tc>
                  <a:txBody>
                    <a:bodyPr/>
                    <a:lstStyle>
                      <a:lvl1pPr marL="0" algn="l" defTabSz="914400" rtl="0" eaLnBrk="1" latinLnBrk="0" hangingPunct="1">
                        <a:defRPr sz="1800" kern="1200">
                          <a:solidFill>
                            <a:schemeClr val="dk1"/>
                          </a:solidFill>
                          <a:latin typeface="Calibri" panose="020F0502020204030204"/>
                          <a:ea typeface="微软雅黑" panose="020B0503020204020204" pitchFamily="34" charset="-122"/>
                        </a:defRPr>
                      </a:lvl1pPr>
                      <a:lvl2pPr marL="457200" algn="l" defTabSz="914400" rtl="0" eaLnBrk="1" latinLnBrk="0" hangingPunct="1">
                        <a:defRPr sz="1800" kern="1200">
                          <a:solidFill>
                            <a:schemeClr val="dk1"/>
                          </a:solidFill>
                          <a:latin typeface="Calibri" panose="020F0502020204030204"/>
                          <a:ea typeface="微软雅黑" panose="020B0503020204020204" pitchFamily="34" charset="-122"/>
                        </a:defRPr>
                      </a:lvl2pPr>
                      <a:lvl3pPr marL="914400" algn="l" defTabSz="914400" rtl="0" eaLnBrk="1" latinLnBrk="0" hangingPunct="1">
                        <a:defRPr sz="1800" kern="1200">
                          <a:solidFill>
                            <a:schemeClr val="dk1"/>
                          </a:solidFill>
                          <a:latin typeface="Calibri" panose="020F0502020204030204"/>
                          <a:ea typeface="微软雅黑" panose="020B0503020204020204" pitchFamily="34" charset="-122"/>
                        </a:defRPr>
                      </a:lvl3pPr>
                      <a:lvl4pPr marL="1371600" algn="l" defTabSz="914400" rtl="0" eaLnBrk="1" latinLnBrk="0" hangingPunct="1">
                        <a:defRPr sz="1800" kern="1200">
                          <a:solidFill>
                            <a:schemeClr val="dk1"/>
                          </a:solidFill>
                          <a:latin typeface="Calibri" panose="020F0502020204030204"/>
                          <a:ea typeface="微软雅黑" panose="020B0503020204020204" pitchFamily="34" charset="-122"/>
                        </a:defRPr>
                      </a:lvl4pPr>
                      <a:lvl5pPr marL="1828800" algn="l" defTabSz="914400" rtl="0" eaLnBrk="1" latinLnBrk="0" hangingPunct="1">
                        <a:defRPr sz="1800" kern="1200">
                          <a:solidFill>
                            <a:schemeClr val="dk1"/>
                          </a:solidFill>
                          <a:latin typeface="Calibri" panose="020F0502020204030204"/>
                          <a:ea typeface="微软雅黑" panose="020B0503020204020204" pitchFamily="34" charset="-122"/>
                        </a:defRPr>
                      </a:lvl5pPr>
                      <a:lvl6pPr marL="2286000" algn="l" defTabSz="914400" rtl="0" eaLnBrk="1" latinLnBrk="0" hangingPunct="1">
                        <a:defRPr sz="1800" kern="1200">
                          <a:solidFill>
                            <a:schemeClr val="dk1"/>
                          </a:solidFill>
                          <a:latin typeface="Calibri" panose="020F0502020204030204"/>
                          <a:ea typeface="微软雅黑" panose="020B0503020204020204" pitchFamily="34" charset="-122"/>
                        </a:defRPr>
                      </a:lvl6pPr>
                      <a:lvl7pPr marL="2743200" algn="l" defTabSz="914400" rtl="0" eaLnBrk="1" latinLnBrk="0" hangingPunct="1">
                        <a:defRPr sz="1800" kern="1200">
                          <a:solidFill>
                            <a:schemeClr val="dk1"/>
                          </a:solidFill>
                          <a:latin typeface="Calibri" panose="020F0502020204030204"/>
                          <a:ea typeface="微软雅黑" panose="020B0503020204020204" pitchFamily="34" charset="-122"/>
                        </a:defRPr>
                      </a:lvl7pPr>
                      <a:lvl8pPr marL="3200400" algn="l" defTabSz="914400" rtl="0" eaLnBrk="1" latinLnBrk="0" hangingPunct="1">
                        <a:defRPr sz="1800" kern="1200">
                          <a:solidFill>
                            <a:schemeClr val="dk1"/>
                          </a:solidFill>
                          <a:latin typeface="Calibri" panose="020F0502020204030204"/>
                          <a:ea typeface="微软雅黑" panose="020B0503020204020204" pitchFamily="34" charset="-122"/>
                        </a:defRPr>
                      </a:lvl8pPr>
                      <a:lvl9pPr marL="3657600" algn="l" defTabSz="914400" rtl="0" eaLnBrk="1" latinLnBrk="0" hangingPunct="1">
                        <a:defRPr sz="1800" kern="1200">
                          <a:solidFill>
                            <a:schemeClr val="dk1"/>
                          </a:solidFill>
                          <a:latin typeface="Calibri" panose="020F0502020204030204"/>
                          <a:ea typeface="微软雅黑" panose="020B0503020204020204" pitchFamily="34" charset="-122"/>
                        </a:defRPr>
                      </a:lvl9pPr>
                    </a:lstStyle>
                    <a:p>
                      <a:pPr marL="0" algn="ctr" defTabSz="914400" rtl="0" eaLnBrk="1" latinLnBrk="0" hangingPunct="1"/>
                      <a:r>
                        <a:rPr lang="en-US" altLang="zh-CN" sz="1600" b="1" dirty="0">
                          <a:solidFill>
                            <a:schemeClr val="bg1">
                              <a:lumMod val="95000"/>
                            </a:schemeClr>
                          </a:solidFill>
                          <a:sym typeface="+mn-ea"/>
                        </a:rPr>
                        <a:t>self illuminated</a:t>
                      </a:r>
                      <a:endParaRPr lang="en-US" altLang="zh-CN" sz="1600" b="1" dirty="0">
                        <a:solidFill>
                          <a:schemeClr val="bg1">
                            <a:lumMod val="95000"/>
                          </a:schemeClr>
                        </a:solidFill>
                      </a:endParaRPr>
                    </a:p>
                    <a:p>
                      <a:pPr marL="0" algn="ctr" defTabSz="914400" rtl="0" eaLnBrk="1" latinLnBrk="0" hangingPunct="1"/>
                      <a:endParaRPr lang="zh-CN" altLang="en-US" sz="1600" b="1" kern="1200" dirty="0">
                        <a:solidFill>
                          <a:schemeClr val="bg1">
                            <a:lumMod val="95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lumOff val="25000"/>
                      </a:schemeClr>
                    </a:solidFill>
                  </a:tcPr>
                </a:tc>
                <a:tc>
                  <a:txBody>
                    <a:bodyPr/>
                    <a:lstStyle>
                      <a:lvl1pPr marL="0" algn="l" defTabSz="914400" rtl="0" eaLnBrk="1" latinLnBrk="0" hangingPunct="1">
                        <a:defRPr sz="1800" kern="1200">
                          <a:solidFill>
                            <a:schemeClr val="dk1"/>
                          </a:solidFill>
                          <a:latin typeface="Calibri" panose="020F0502020204030204"/>
                          <a:ea typeface="微软雅黑" panose="020B0503020204020204" pitchFamily="34" charset="-122"/>
                        </a:defRPr>
                      </a:lvl1pPr>
                      <a:lvl2pPr marL="457200" algn="l" defTabSz="914400" rtl="0" eaLnBrk="1" latinLnBrk="0" hangingPunct="1">
                        <a:defRPr sz="1800" kern="1200">
                          <a:solidFill>
                            <a:schemeClr val="dk1"/>
                          </a:solidFill>
                          <a:latin typeface="Calibri" panose="020F0502020204030204"/>
                          <a:ea typeface="微软雅黑" panose="020B0503020204020204" pitchFamily="34" charset="-122"/>
                        </a:defRPr>
                      </a:lvl2pPr>
                      <a:lvl3pPr marL="914400" algn="l" defTabSz="914400" rtl="0" eaLnBrk="1" latinLnBrk="0" hangingPunct="1">
                        <a:defRPr sz="1800" kern="1200">
                          <a:solidFill>
                            <a:schemeClr val="dk1"/>
                          </a:solidFill>
                          <a:latin typeface="Calibri" panose="020F0502020204030204"/>
                          <a:ea typeface="微软雅黑" panose="020B0503020204020204" pitchFamily="34" charset="-122"/>
                        </a:defRPr>
                      </a:lvl3pPr>
                      <a:lvl4pPr marL="1371600" algn="l" defTabSz="914400" rtl="0" eaLnBrk="1" latinLnBrk="0" hangingPunct="1">
                        <a:defRPr sz="1800" kern="1200">
                          <a:solidFill>
                            <a:schemeClr val="dk1"/>
                          </a:solidFill>
                          <a:latin typeface="Calibri" panose="020F0502020204030204"/>
                          <a:ea typeface="微软雅黑" panose="020B0503020204020204" pitchFamily="34" charset="-122"/>
                        </a:defRPr>
                      </a:lvl4pPr>
                      <a:lvl5pPr marL="1828800" algn="l" defTabSz="914400" rtl="0" eaLnBrk="1" latinLnBrk="0" hangingPunct="1">
                        <a:defRPr sz="1800" kern="1200">
                          <a:solidFill>
                            <a:schemeClr val="dk1"/>
                          </a:solidFill>
                          <a:latin typeface="Calibri" panose="020F0502020204030204"/>
                          <a:ea typeface="微软雅黑" panose="020B0503020204020204" pitchFamily="34" charset="-122"/>
                        </a:defRPr>
                      </a:lvl5pPr>
                      <a:lvl6pPr marL="2286000" algn="l" defTabSz="914400" rtl="0" eaLnBrk="1" latinLnBrk="0" hangingPunct="1">
                        <a:defRPr sz="1800" kern="1200">
                          <a:solidFill>
                            <a:schemeClr val="dk1"/>
                          </a:solidFill>
                          <a:latin typeface="Calibri" panose="020F0502020204030204"/>
                          <a:ea typeface="微软雅黑" panose="020B0503020204020204" pitchFamily="34" charset="-122"/>
                        </a:defRPr>
                      </a:lvl6pPr>
                      <a:lvl7pPr marL="2743200" algn="l" defTabSz="914400" rtl="0" eaLnBrk="1" latinLnBrk="0" hangingPunct="1">
                        <a:defRPr sz="1800" kern="1200">
                          <a:solidFill>
                            <a:schemeClr val="dk1"/>
                          </a:solidFill>
                          <a:latin typeface="Calibri" panose="020F0502020204030204"/>
                          <a:ea typeface="微软雅黑" panose="020B0503020204020204" pitchFamily="34" charset="-122"/>
                        </a:defRPr>
                      </a:lvl7pPr>
                      <a:lvl8pPr marL="3200400" algn="l" defTabSz="914400" rtl="0" eaLnBrk="1" latinLnBrk="0" hangingPunct="1">
                        <a:defRPr sz="1800" kern="1200">
                          <a:solidFill>
                            <a:schemeClr val="dk1"/>
                          </a:solidFill>
                          <a:latin typeface="Calibri" panose="020F0502020204030204"/>
                          <a:ea typeface="微软雅黑" panose="020B0503020204020204" pitchFamily="34" charset="-122"/>
                        </a:defRPr>
                      </a:lvl8pPr>
                      <a:lvl9pPr marL="3657600" algn="l" defTabSz="914400" rtl="0" eaLnBrk="1" latinLnBrk="0" hangingPunct="1">
                        <a:defRPr sz="1800" kern="1200">
                          <a:solidFill>
                            <a:schemeClr val="dk1"/>
                          </a:solidFill>
                          <a:latin typeface="Calibri" panose="020F0502020204030204"/>
                          <a:ea typeface="微软雅黑" panose="020B0503020204020204" pitchFamily="34" charset="-122"/>
                        </a:defRPr>
                      </a:lvl9pPr>
                    </a:lstStyle>
                    <a:p>
                      <a:pPr algn="ctr"/>
                      <a:r>
                        <a:rPr lang="zh-CN" altLang="en-US" sz="1600" dirty="0">
                          <a:solidFill>
                            <a:srgbClr val="9D9FA6"/>
                          </a:solidFill>
                        </a:rPr>
                        <a:t>The dot matrix</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lumOff val="25000"/>
                      </a:schemeClr>
                    </a:solidFill>
                  </a:tcPr>
                </a:tc>
                <a:tc>
                  <a:txBody>
                    <a:bodyPr/>
                    <a:lstStyle>
                      <a:lvl1pPr marL="0" algn="l" defTabSz="914400" rtl="0" eaLnBrk="1" latinLnBrk="0" hangingPunct="1">
                        <a:defRPr sz="1800" kern="1200">
                          <a:solidFill>
                            <a:schemeClr val="dk1"/>
                          </a:solidFill>
                          <a:latin typeface="Calibri" panose="020F0502020204030204"/>
                          <a:ea typeface="微软雅黑" panose="020B0503020204020204" pitchFamily="34" charset="-122"/>
                        </a:defRPr>
                      </a:lvl1pPr>
                      <a:lvl2pPr marL="457200" algn="l" defTabSz="914400" rtl="0" eaLnBrk="1" latinLnBrk="0" hangingPunct="1">
                        <a:defRPr sz="1800" kern="1200">
                          <a:solidFill>
                            <a:schemeClr val="dk1"/>
                          </a:solidFill>
                          <a:latin typeface="Calibri" panose="020F0502020204030204"/>
                          <a:ea typeface="微软雅黑" panose="020B0503020204020204" pitchFamily="34" charset="-122"/>
                        </a:defRPr>
                      </a:lvl2pPr>
                      <a:lvl3pPr marL="914400" algn="l" defTabSz="914400" rtl="0" eaLnBrk="1" latinLnBrk="0" hangingPunct="1">
                        <a:defRPr sz="1800" kern="1200">
                          <a:solidFill>
                            <a:schemeClr val="dk1"/>
                          </a:solidFill>
                          <a:latin typeface="Calibri" panose="020F0502020204030204"/>
                          <a:ea typeface="微软雅黑" panose="020B0503020204020204" pitchFamily="34" charset="-122"/>
                        </a:defRPr>
                      </a:lvl3pPr>
                      <a:lvl4pPr marL="1371600" algn="l" defTabSz="914400" rtl="0" eaLnBrk="1" latinLnBrk="0" hangingPunct="1">
                        <a:defRPr sz="1800" kern="1200">
                          <a:solidFill>
                            <a:schemeClr val="dk1"/>
                          </a:solidFill>
                          <a:latin typeface="Calibri" panose="020F0502020204030204"/>
                          <a:ea typeface="微软雅黑" panose="020B0503020204020204" pitchFamily="34" charset="-122"/>
                        </a:defRPr>
                      </a:lvl4pPr>
                      <a:lvl5pPr marL="1828800" algn="l" defTabSz="914400" rtl="0" eaLnBrk="1" latinLnBrk="0" hangingPunct="1">
                        <a:defRPr sz="1800" kern="1200">
                          <a:solidFill>
                            <a:schemeClr val="dk1"/>
                          </a:solidFill>
                          <a:latin typeface="Calibri" panose="020F0502020204030204"/>
                          <a:ea typeface="微软雅黑" panose="020B0503020204020204" pitchFamily="34" charset="-122"/>
                        </a:defRPr>
                      </a:lvl5pPr>
                      <a:lvl6pPr marL="2286000" algn="l" defTabSz="914400" rtl="0" eaLnBrk="1" latinLnBrk="0" hangingPunct="1">
                        <a:defRPr sz="1800" kern="1200">
                          <a:solidFill>
                            <a:schemeClr val="dk1"/>
                          </a:solidFill>
                          <a:latin typeface="Calibri" panose="020F0502020204030204"/>
                          <a:ea typeface="微软雅黑" panose="020B0503020204020204" pitchFamily="34" charset="-122"/>
                        </a:defRPr>
                      </a:lvl6pPr>
                      <a:lvl7pPr marL="2743200" algn="l" defTabSz="914400" rtl="0" eaLnBrk="1" latinLnBrk="0" hangingPunct="1">
                        <a:defRPr sz="1800" kern="1200">
                          <a:solidFill>
                            <a:schemeClr val="dk1"/>
                          </a:solidFill>
                          <a:latin typeface="Calibri" panose="020F0502020204030204"/>
                          <a:ea typeface="微软雅黑" panose="020B0503020204020204" pitchFamily="34" charset="-122"/>
                        </a:defRPr>
                      </a:lvl7pPr>
                      <a:lvl8pPr marL="3200400" algn="l" defTabSz="914400" rtl="0" eaLnBrk="1" latinLnBrk="0" hangingPunct="1">
                        <a:defRPr sz="1800" kern="1200">
                          <a:solidFill>
                            <a:schemeClr val="dk1"/>
                          </a:solidFill>
                          <a:latin typeface="Calibri" panose="020F0502020204030204"/>
                          <a:ea typeface="微软雅黑" panose="020B0503020204020204" pitchFamily="34" charset="-122"/>
                        </a:defRPr>
                      </a:lvl8pPr>
                      <a:lvl9pPr marL="3657600" algn="l" defTabSz="914400" rtl="0" eaLnBrk="1" latinLnBrk="0" hangingPunct="1">
                        <a:defRPr sz="1800" kern="1200">
                          <a:solidFill>
                            <a:schemeClr val="dk1"/>
                          </a:solidFill>
                          <a:latin typeface="Calibri" panose="020F0502020204030204"/>
                          <a:ea typeface="微软雅黑" panose="020B0503020204020204" pitchFamily="34" charset="-122"/>
                        </a:defRPr>
                      </a:lvl9pPr>
                    </a:lstStyle>
                    <a:p>
                      <a:pPr algn="ctr"/>
                      <a:r>
                        <a:rPr lang="zh-CN" altLang="en-US" sz="1600" dirty="0">
                          <a:solidFill>
                            <a:srgbClr val="9D9FA6"/>
                          </a:solidFill>
                        </a:rPr>
                        <a:t>retro reflection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lumOff val="25000"/>
                      </a:schemeClr>
                    </a:solidFill>
                  </a:tcPr>
                </a:tc>
                <a:extLst>
                  <a:ext uri="{0D108BD9-81ED-4DB2-BD59-A6C34878D82A}">
                    <a16:rowId xmlns:a16="http://schemas.microsoft.com/office/drawing/2014/main" val="10002"/>
                  </a:ext>
                </a:extLst>
              </a:tr>
              <a:tr h="370840">
                <a:tc>
                  <a:txBody>
                    <a:bodyPr/>
                    <a:lstStyle>
                      <a:lvl1pPr marL="0" algn="l" defTabSz="914400" rtl="0" eaLnBrk="1" latinLnBrk="0" hangingPunct="1">
                        <a:defRPr sz="1800" kern="1200">
                          <a:solidFill>
                            <a:schemeClr val="dk1"/>
                          </a:solidFill>
                          <a:latin typeface="Calibri" panose="020F0502020204030204"/>
                          <a:ea typeface="微软雅黑" panose="020B0503020204020204" pitchFamily="34" charset="-122"/>
                        </a:defRPr>
                      </a:lvl1pPr>
                      <a:lvl2pPr marL="457200" algn="l" defTabSz="914400" rtl="0" eaLnBrk="1" latinLnBrk="0" hangingPunct="1">
                        <a:defRPr sz="1800" kern="1200">
                          <a:solidFill>
                            <a:schemeClr val="dk1"/>
                          </a:solidFill>
                          <a:latin typeface="Calibri" panose="020F0502020204030204"/>
                          <a:ea typeface="微软雅黑" panose="020B0503020204020204" pitchFamily="34" charset="-122"/>
                        </a:defRPr>
                      </a:lvl2pPr>
                      <a:lvl3pPr marL="914400" algn="l" defTabSz="914400" rtl="0" eaLnBrk="1" latinLnBrk="0" hangingPunct="1">
                        <a:defRPr sz="1800" kern="1200">
                          <a:solidFill>
                            <a:schemeClr val="dk1"/>
                          </a:solidFill>
                          <a:latin typeface="Calibri" panose="020F0502020204030204"/>
                          <a:ea typeface="微软雅黑" panose="020B0503020204020204" pitchFamily="34" charset="-122"/>
                        </a:defRPr>
                      </a:lvl3pPr>
                      <a:lvl4pPr marL="1371600" algn="l" defTabSz="914400" rtl="0" eaLnBrk="1" latinLnBrk="0" hangingPunct="1">
                        <a:defRPr sz="1800" kern="1200">
                          <a:solidFill>
                            <a:schemeClr val="dk1"/>
                          </a:solidFill>
                          <a:latin typeface="Calibri" panose="020F0502020204030204"/>
                          <a:ea typeface="微软雅黑" panose="020B0503020204020204" pitchFamily="34" charset="-122"/>
                        </a:defRPr>
                      </a:lvl4pPr>
                      <a:lvl5pPr marL="1828800" algn="l" defTabSz="914400" rtl="0" eaLnBrk="1" latinLnBrk="0" hangingPunct="1">
                        <a:defRPr sz="1800" kern="1200">
                          <a:solidFill>
                            <a:schemeClr val="dk1"/>
                          </a:solidFill>
                          <a:latin typeface="Calibri" panose="020F0502020204030204"/>
                          <a:ea typeface="微软雅黑" panose="020B0503020204020204" pitchFamily="34" charset="-122"/>
                        </a:defRPr>
                      </a:lvl5pPr>
                      <a:lvl6pPr marL="2286000" algn="l" defTabSz="914400" rtl="0" eaLnBrk="1" latinLnBrk="0" hangingPunct="1">
                        <a:defRPr sz="1800" kern="1200">
                          <a:solidFill>
                            <a:schemeClr val="dk1"/>
                          </a:solidFill>
                          <a:latin typeface="Calibri" panose="020F0502020204030204"/>
                          <a:ea typeface="微软雅黑" panose="020B0503020204020204" pitchFamily="34" charset="-122"/>
                        </a:defRPr>
                      </a:lvl6pPr>
                      <a:lvl7pPr marL="2743200" algn="l" defTabSz="914400" rtl="0" eaLnBrk="1" latinLnBrk="0" hangingPunct="1">
                        <a:defRPr sz="1800" kern="1200">
                          <a:solidFill>
                            <a:schemeClr val="dk1"/>
                          </a:solidFill>
                          <a:latin typeface="Calibri" panose="020F0502020204030204"/>
                          <a:ea typeface="微软雅黑" panose="020B0503020204020204" pitchFamily="34" charset="-122"/>
                        </a:defRPr>
                      </a:lvl7pPr>
                      <a:lvl8pPr marL="3200400" algn="l" defTabSz="914400" rtl="0" eaLnBrk="1" latinLnBrk="0" hangingPunct="1">
                        <a:defRPr sz="1800" kern="1200">
                          <a:solidFill>
                            <a:schemeClr val="dk1"/>
                          </a:solidFill>
                          <a:latin typeface="Calibri" panose="020F0502020204030204"/>
                          <a:ea typeface="微软雅黑" panose="020B0503020204020204" pitchFamily="34" charset="-122"/>
                        </a:defRPr>
                      </a:lvl8pPr>
                      <a:lvl9pPr marL="3657600" algn="l" defTabSz="914400" rtl="0" eaLnBrk="1" latinLnBrk="0" hangingPunct="1">
                        <a:defRPr sz="1800" kern="1200">
                          <a:solidFill>
                            <a:schemeClr val="dk1"/>
                          </a:solidFill>
                          <a:latin typeface="Calibri" panose="020F0502020204030204"/>
                          <a:ea typeface="微软雅黑" panose="020B0503020204020204" pitchFamily="34" charset="-122"/>
                        </a:defRPr>
                      </a:lvl9pPr>
                    </a:lstStyle>
                    <a:p>
                      <a:pPr marL="0" marR="0" lvl="0" indent="0" algn="r" defTabSz="914400" rtl="0" eaLnBrk="1" fontAlgn="auto" latinLnBrk="0" hangingPunct="1">
                        <a:lnSpc>
                          <a:spcPct val="100000"/>
                        </a:lnSpc>
                        <a:spcBef>
                          <a:spcPts val="0"/>
                        </a:spcBef>
                        <a:spcAft>
                          <a:spcPts val="0"/>
                        </a:spcAft>
                        <a:buClrTx/>
                        <a:buSzTx/>
                        <a:buFontTx/>
                        <a:buNone/>
                        <a:defRPr/>
                      </a:pPr>
                      <a:r>
                        <a:rPr lang="zh-CN" altLang="en-US" sz="1600" dirty="0">
                          <a:solidFill>
                            <a:schemeClr val="accent2"/>
                          </a:solidFill>
                        </a:rPr>
                        <a:t>Complex degree of process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lumOff val="25000"/>
                      </a:schemeClr>
                    </a:solidFill>
                  </a:tcPr>
                </a:tc>
                <a:tc>
                  <a:txBody>
                    <a:bodyPr/>
                    <a:lstStyle>
                      <a:lvl1pPr marL="0" algn="l" defTabSz="914400" rtl="0" eaLnBrk="1" latinLnBrk="0" hangingPunct="1">
                        <a:defRPr sz="1800" kern="1200">
                          <a:solidFill>
                            <a:schemeClr val="dk1"/>
                          </a:solidFill>
                          <a:latin typeface="Calibri" panose="020F0502020204030204"/>
                          <a:ea typeface="微软雅黑" panose="020B0503020204020204" pitchFamily="34" charset="-122"/>
                        </a:defRPr>
                      </a:lvl1pPr>
                      <a:lvl2pPr marL="457200" algn="l" defTabSz="914400" rtl="0" eaLnBrk="1" latinLnBrk="0" hangingPunct="1">
                        <a:defRPr sz="1800" kern="1200">
                          <a:solidFill>
                            <a:schemeClr val="dk1"/>
                          </a:solidFill>
                          <a:latin typeface="Calibri" panose="020F0502020204030204"/>
                          <a:ea typeface="微软雅黑" panose="020B0503020204020204" pitchFamily="34" charset="-122"/>
                        </a:defRPr>
                      </a:lvl2pPr>
                      <a:lvl3pPr marL="914400" algn="l" defTabSz="914400" rtl="0" eaLnBrk="1" latinLnBrk="0" hangingPunct="1">
                        <a:defRPr sz="1800" kern="1200">
                          <a:solidFill>
                            <a:schemeClr val="dk1"/>
                          </a:solidFill>
                          <a:latin typeface="Calibri" panose="020F0502020204030204"/>
                          <a:ea typeface="微软雅黑" panose="020B0503020204020204" pitchFamily="34" charset="-122"/>
                        </a:defRPr>
                      </a:lvl3pPr>
                      <a:lvl4pPr marL="1371600" algn="l" defTabSz="914400" rtl="0" eaLnBrk="1" latinLnBrk="0" hangingPunct="1">
                        <a:defRPr sz="1800" kern="1200">
                          <a:solidFill>
                            <a:schemeClr val="dk1"/>
                          </a:solidFill>
                          <a:latin typeface="Calibri" panose="020F0502020204030204"/>
                          <a:ea typeface="微软雅黑" panose="020B0503020204020204" pitchFamily="34" charset="-122"/>
                        </a:defRPr>
                      </a:lvl4pPr>
                      <a:lvl5pPr marL="1828800" algn="l" defTabSz="914400" rtl="0" eaLnBrk="1" latinLnBrk="0" hangingPunct="1">
                        <a:defRPr sz="1800" kern="1200">
                          <a:solidFill>
                            <a:schemeClr val="dk1"/>
                          </a:solidFill>
                          <a:latin typeface="Calibri" panose="020F0502020204030204"/>
                          <a:ea typeface="微软雅黑" panose="020B0503020204020204" pitchFamily="34" charset="-122"/>
                        </a:defRPr>
                      </a:lvl5pPr>
                      <a:lvl6pPr marL="2286000" algn="l" defTabSz="914400" rtl="0" eaLnBrk="1" latinLnBrk="0" hangingPunct="1">
                        <a:defRPr sz="1800" kern="1200">
                          <a:solidFill>
                            <a:schemeClr val="dk1"/>
                          </a:solidFill>
                          <a:latin typeface="Calibri" panose="020F0502020204030204"/>
                          <a:ea typeface="微软雅黑" panose="020B0503020204020204" pitchFamily="34" charset="-122"/>
                        </a:defRPr>
                      </a:lvl6pPr>
                      <a:lvl7pPr marL="2743200" algn="l" defTabSz="914400" rtl="0" eaLnBrk="1" latinLnBrk="0" hangingPunct="1">
                        <a:defRPr sz="1800" kern="1200">
                          <a:solidFill>
                            <a:schemeClr val="dk1"/>
                          </a:solidFill>
                          <a:latin typeface="Calibri" panose="020F0502020204030204"/>
                          <a:ea typeface="微软雅黑" panose="020B0503020204020204" pitchFamily="34" charset="-122"/>
                        </a:defRPr>
                      </a:lvl7pPr>
                      <a:lvl8pPr marL="3200400" algn="l" defTabSz="914400" rtl="0" eaLnBrk="1" latinLnBrk="0" hangingPunct="1">
                        <a:defRPr sz="1800" kern="1200">
                          <a:solidFill>
                            <a:schemeClr val="dk1"/>
                          </a:solidFill>
                          <a:latin typeface="Calibri" panose="020F0502020204030204"/>
                          <a:ea typeface="微软雅黑" panose="020B0503020204020204" pitchFamily="34" charset="-122"/>
                        </a:defRPr>
                      </a:lvl8pPr>
                      <a:lvl9pPr marL="3657600" algn="l" defTabSz="914400" rtl="0" eaLnBrk="1" latinLnBrk="0" hangingPunct="1">
                        <a:defRPr sz="1800" kern="1200">
                          <a:solidFill>
                            <a:schemeClr val="dk1"/>
                          </a:solidFill>
                          <a:latin typeface="Calibri" panose="020F0502020204030204"/>
                          <a:ea typeface="微软雅黑" panose="020B0503020204020204" pitchFamily="34" charset="-122"/>
                        </a:defRPr>
                      </a:lvl9pPr>
                    </a:lstStyle>
                    <a:p>
                      <a:pPr algn="ctr"/>
                      <a:r>
                        <a:rPr lang="en-US" altLang="zh-CN" sz="1600" b="1" dirty="0">
                          <a:solidFill>
                            <a:schemeClr val="bg1">
                              <a:lumMod val="95000"/>
                            </a:schemeClr>
                          </a:solidFill>
                          <a:sym typeface="+mn-ea"/>
                        </a:rPr>
                        <a:t>self illuminated</a:t>
                      </a:r>
                      <a:endParaRPr lang="zh-CN" altLang="en-US" sz="1600" b="1" kern="1200" dirty="0">
                        <a:solidFill>
                          <a:schemeClr val="bg1">
                            <a:lumMod val="95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lumOff val="25000"/>
                      </a:schemeClr>
                    </a:solidFill>
                  </a:tcPr>
                </a:tc>
                <a:tc>
                  <a:txBody>
                    <a:bodyPr/>
                    <a:lstStyle>
                      <a:lvl1pPr marL="0" algn="l" defTabSz="914400" rtl="0" eaLnBrk="1" latinLnBrk="0" hangingPunct="1">
                        <a:defRPr sz="1800" kern="1200">
                          <a:solidFill>
                            <a:schemeClr val="dk1"/>
                          </a:solidFill>
                          <a:latin typeface="Calibri" panose="020F0502020204030204"/>
                          <a:ea typeface="微软雅黑" panose="020B0503020204020204" pitchFamily="34" charset="-122"/>
                        </a:defRPr>
                      </a:lvl1pPr>
                      <a:lvl2pPr marL="457200" algn="l" defTabSz="914400" rtl="0" eaLnBrk="1" latinLnBrk="0" hangingPunct="1">
                        <a:defRPr sz="1800" kern="1200">
                          <a:solidFill>
                            <a:schemeClr val="dk1"/>
                          </a:solidFill>
                          <a:latin typeface="Calibri" panose="020F0502020204030204"/>
                          <a:ea typeface="微软雅黑" panose="020B0503020204020204" pitchFamily="34" charset="-122"/>
                        </a:defRPr>
                      </a:lvl2pPr>
                      <a:lvl3pPr marL="914400" algn="l" defTabSz="914400" rtl="0" eaLnBrk="1" latinLnBrk="0" hangingPunct="1">
                        <a:defRPr sz="1800" kern="1200">
                          <a:solidFill>
                            <a:schemeClr val="dk1"/>
                          </a:solidFill>
                          <a:latin typeface="Calibri" panose="020F0502020204030204"/>
                          <a:ea typeface="微软雅黑" panose="020B0503020204020204" pitchFamily="34" charset="-122"/>
                        </a:defRPr>
                      </a:lvl3pPr>
                      <a:lvl4pPr marL="1371600" algn="l" defTabSz="914400" rtl="0" eaLnBrk="1" latinLnBrk="0" hangingPunct="1">
                        <a:defRPr sz="1800" kern="1200">
                          <a:solidFill>
                            <a:schemeClr val="dk1"/>
                          </a:solidFill>
                          <a:latin typeface="Calibri" panose="020F0502020204030204"/>
                          <a:ea typeface="微软雅黑" panose="020B0503020204020204" pitchFamily="34" charset="-122"/>
                        </a:defRPr>
                      </a:lvl4pPr>
                      <a:lvl5pPr marL="1828800" algn="l" defTabSz="914400" rtl="0" eaLnBrk="1" latinLnBrk="0" hangingPunct="1">
                        <a:defRPr sz="1800" kern="1200">
                          <a:solidFill>
                            <a:schemeClr val="dk1"/>
                          </a:solidFill>
                          <a:latin typeface="Calibri" panose="020F0502020204030204"/>
                          <a:ea typeface="微软雅黑" panose="020B0503020204020204" pitchFamily="34" charset="-122"/>
                        </a:defRPr>
                      </a:lvl5pPr>
                      <a:lvl6pPr marL="2286000" algn="l" defTabSz="914400" rtl="0" eaLnBrk="1" latinLnBrk="0" hangingPunct="1">
                        <a:defRPr sz="1800" kern="1200">
                          <a:solidFill>
                            <a:schemeClr val="dk1"/>
                          </a:solidFill>
                          <a:latin typeface="Calibri" panose="020F0502020204030204"/>
                          <a:ea typeface="微软雅黑" panose="020B0503020204020204" pitchFamily="34" charset="-122"/>
                        </a:defRPr>
                      </a:lvl6pPr>
                      <a:lvl7pPr marL="2743200" algn="l" defTabSz="914400" rtl="0" eaLnBrk="1" latinLnBrk="0" hangingPunct="1">
                        <a:defRPr sz="1800" kern="1200">
                          <a:solidFill>
                            <a:schemeClr val="dk1"/>
                          </a:solidFill>
                          <a:latin typeface="Calibri" panose="020F0502020204030204"/>
                          <a:ea typeface="微软雅黑" panose="020B0503020204020204" pitchFamily="34" charset="-122"/>
                        </a:defRPr>
                      </a:lvl7pPr>
                      <a:lvl8pPr marL="3200400" algn="l" defTabSz="914400" rtl="0" eaLnBrk="1" latinLnBrk="0" hangingPunct="1">
                        <a:defRPr sz="1800" kern="1200">
                          <a:solidFill>
                            <a:schemeClr val="dk1"/>
                          </a:solidFill>
                          <a:latin typeface="Calibri" panose="020F0502020204030204"/>
                          <a:ea typeface="微软雅黑" panose="020B0503020204020204" pitchFamily="34" charset="-122"/>
                        </a:defRPr>
                      </a:lvl8pPr>
                      <a:lvl9pPr marL="3657600" algn="l" defTabSz="914400" rtl="0" eaLnBrk="1" latinLnBrk="0" hangingPunct="1">
                        <a:defRPr sz="1800" kern="1200">
                          <a:solidFill>
                            <a:schemeClr val="dk1"/>
                          </a:solidFill>
                          <a:latin typeface="Calibri" panose="020F0502020204030204"/>
                          <a:ea typeface="微软雅黑" panose="020B0503020204020204" pitchFamily="34" charset="-122"/>
                        </a:defRPr>
                      </a:lvl9pPr>
                    </a:lstStyle>
                    <a:p>
                      <a:pPr algn="ctr"/>
                      <a:r>
                        <a:rPr lang="zh-CN" altLang="en-US" sz="1600" dirty="0">
                          <a:solidFill>
                            <a:srgbClr val="9D9FA6"/>
                          </a:solidFill>
                        </a:rPr>
                        <a:t>The dot matrix</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lumOff val="25000"/>
                      </a:schemeClr>
                    </a:solidFill>
                  </a:tcPr>
                </a:tc>
                <a:tc>
                  <a:txBody>
                    <a:bodyPr/>
                    <a:lstStyle>
                      <a:lvl1pPr marL="0" algn="l" defTabSz="914400" rtl="0" eaLnBrk="1" latinLnBrk="0" hangingPunct="1">
                        <a:defRPr sz="1800" kern="1200">
                          <a:solidFill>
                            <a:schemeClr val="dk1"/>
                          </a:solidFill>
                          <a:latin typeface="Calibri" panose="020F0502020204030204"/>
                          <a:ea typeface="微软雅黑" panose="020B0503020204020204" pitchFamily="34" charset="-122"/>
                        </a:defRPr>
                      </a:lvl1pPr>
                      <a:lvl2pPr marL="457200" algn="l" defTabSz="914400" rtl="0" eaLnBrk="1" latinLnBrk="0" hangingPunct="1">
                        <a:defRPr sz="1800" kern="1200">
                          <a:solidFill>
                            <a:schemeClr val="dk1"/>
                          </a:solidFill>
                          <a:latin typeface="Calibri" panose="020F0502020204030204"/>
                          <a:ea typeface="微软雅黑" panose="020B0503020204020204" pitchFamily="34" charset="-122"/>
                        </a:defRPr>
                      </a:lvl2pPr>
                      <a:lvl3pPr marL="914400" algn="l" defTabSz="914400" rtl="0" eaLnBrk="1" latinLnBrk="0" hangingPunct="1">
                        <a:defRPr sz="1800" kern="1200">
                          <a:solidFill>
                            <a:schemeClr val="dk1"/>
                          </a:solidFill>
                          <a:latin typeface="Calibri" panose="020F0502020204030204"/>
                          <a:ea typeface="微软雅黑" panose="020B0503020204020204" pitchFamily="34" charset="-122"/>
                        </a:defRPr>
                      </a:lvl3pPr>
                      <a:lvl4pPr marL="1371600" algn="l" defTabSz="914400" rtl="0" eaLnBrk="1" latinLnBrk="0" hangingPunct="1">
                        <a:defRPr sz="1800" kern="1200">
                          <a:solidFill>
                            <a:schemeClr val="dk1"/>
                          </a:solidFill>
                          <a:latin typeface="Calibri" panose="020F0502020204030204"/>
                          <a:ea typeface="微软雅黑" panose="020B0503020204020204" pitchFamily="34" charset="-122"/>
                        </a:defRPr>
                      </a:lvl4pPr>
                      <a:lvl5pPr marL="1828800" algn="l" defTabSz="914400" rtl="0" eaLnBrk="1" latinLnBrk="0" hangingPunct="1">
                        <a:defRPr sz="1800" kern="1200">
                          <a:solidFill>
                            <a:schemeClr val="dk1"/>
                          </a:solidFill>
                          <a:latin typeface="Calibri" panose="020F0502020204030204"/>
                          <a:ea typeface="微软雅黑" panose="020B0503020204020204" pitchFamily="34" charset="-122"/>
                        </a:defRPr>
                      </a:lvl5pPr>
                      <a:lvl6pPr marL="2286000" algn="l" defTabSz="914400" rtl="0" eaLnBrk="1" latinLnBrk="0" hangingPunct="1">
                        <a:defRPr sz="1800" kern="1200">
                          <a:solidFill>
                            <a:schemeClr val="dk1"/>
                          </a:solidFill>
                          <a:latin typeface="Calibri" panose="020F0502020204030204"/>
                          <a:ea typeface="微软雅黑" panose="020B0503020204020204" pitchFamily="34" charset="-122"/>
                        </a:defRPr>
                      </a:lvl6pPr>
                      <a:lvl7pPr marL="2743200" algn="l" defTabSz="914400" rtl="0" eaLnBrk="1" latinLnBrk="0" hangingPunct="1">
                        <a:defRPr sz="1800" kern="1200">
                          <a:solidFill>
                            <a:schemeClr val="dk1"/>
                          </a:solidFill>
                          <a:latin typeface="Calibri" panose="020F0502020204030204"/>
                          <a:ea typeface="微软雅黑" panose="020B0503020204020204" pitchFamily="34" charset="-122"/>
                        </a:defRPr>
                      </a:lvl7pPr>
                      <a:lvl8pPr marL="3200400" algn="l" defTabSz="914400" rtl="0" eaLnBrk="1" latinLnBrk="0" hangingPunct="1">
                        <a:defRPr sz="1800" kern="1200">
                          <a:solidFill>
                            <a:schemeClr val="dk1"/>
                          </a:solidFill>
                          <a:latin typeface="Calibri" panose="020F0502020204030204"/>
                          <a:ea typeface="微软雅黑" panose="020B0503020204020204" pitchFamily="34" charset="-122"/>
                        </a:defRPr>
                      </a:lvl8pPr>
                      <a:lvl9pPr marL="3657600" algn="l" defTabSz="914400" rtl="0" eaLnBrk="1" latinLnBrk="0" hangingPunct="1">
                        <a:defRPr sz="1800" kern="1200">
                          <a:solidFill>
                            <a:schemeClr val="dk1"/>
                          </a:solidFill>
                          <a:latin typeface="Calibri" panose="020F0502020204030204"/>
                          <a:ea typeface="微软雅黑" panose="020B0503020204020204" pitchFamily="34" charset="-122"/>
                        </a:defRPr>
                      </a:lvl9pPr>
                    </a:lstStyle>
                    <a:p>
                      <a:pPr algn="ctr"/>
                      <a:r>
                        <a:rPr lang="zh-CN" altLang="en-US" sz="1600" dirty="0">
                          <a:solidFill>
                            <a:srgbClr val="9D9FA6"/>
                          </a:solidFill>
                        </a:rPr>
                        <a:t>exterior lighting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lumOff val="25000"/>
                      </a:schemeClr>
                    </a:solidFill>
                  </a:tcPr>
                </a:tc>
                <a:tc>
                  <a:txBody>
                    <a:bodyPr/>
                    <a:lstStyle>
                      <a:lvl1pPr marL="0" algn="l" defTabSz="914400" rtl="0" eaLnBrk="1" latinLnBrk="0" hangingPunct="1">
                        <a:defRPr sz="1800" kern="1200">
                          <a:solidFill>
                            <a:schemeClr val="dk1"/>
                          </a:solidFill>
                          <a:latin typeface="Calibri" panose="020F0502020204030204"/>
                          <a:ea typeface="微软雅黑" panose="020B0503020204020204" pitchFamily="34" charset="-122"/>
                        </a:defRPr>
                      </a:lvl1pPr>
                      <a:lvl2pPr marL="457200" algn="l" defTabSz="914400" rtl="0" eaLnBrk="1" latinLnBrk="0" hangingPunct="1">
                        <a:defRPr sz="1800" kern="1200">
                          <a:solidFill>
                            <a:schemeClr val="dk1"/>
                          </a:solidFill>
                          <a:latin typeface="Calibri" panose="020F0502020204030204"/>
                          <a:ea typeface="微软雅黑" panose="020B0503020204020204" pitchFamily="34" charset="-122"/>
                        </a:defRPr>
                      </a:lvl2pPr>
                      <a:lvl3pPr marL="914400" algn="l" defTabSz="914400" rtl="0" eaLnBrk="1" latinLnBrk="0" hangingPunct="1">
                        <a:defRPr sz="1800" kern="1200">
                          <a:solidFill>
                            <a:schemeClr val="dk1"/>
                          </a:solidFill>
                          <a:latin typeface="Calibri" panose="020F0502020204030204"/>
                          <a:ea typeface="微软雅黑" panose="020B0503020204020204" pitchFamily="34" charset="-122"/>
                        </a:defRPr>
                      </a:lvl3pPr>
                      <a:lvl4pPr marL="1371600" algn="l" defTabSz="914400" rtl="0" eaLnBrk="1" latinLnBrk="0" hangingPunct="1">
                        <a:defRPr sz="1800" kern="1200">
                          <a:solidFill>
                            <a:schemeClr val="dk1"/>
                          </a:solidFill>
                          <a:latin typeface="Calibri" panose="020F0502020204030204"/>
                          <a:ea typeface="微软雅黑" panose="020B0503020204020204" pitchFamily="34" charset="-122"/>
                        </a:defRPr>
                      </a:lvl4pPr>
                      <a:lvl5pPr marL="1828800" algn="l" defTabSz="914400" rtl="0" eaLnBrk="1" latinLnBrk="0" hangingPunct="1">
                        <a:defRPr sz="1800" kern="1200">
                          <a:solidFill>
                            <a:schemeClr val="dk1"/>
                          </a:solidFill>
                          <a:latin typeface="Calibri" panose="020F0502020204030204"/>
                          <a:ea typeface="微软雅黑" panose="020B0503020204020204" pitchFamily="34" charset="-122"/>
                        </a:defRPr>
                      </a:lvl5pPr>
                      <a:lvl6pPr marL="2286000" algn="l" defTabSz="914400" rtl="0" eaLnBrk="1" latinLnBrk="0" hangingPunct="1">
                        <a:defRPr sz="1800" kern="1200">
                          <a:solidFill>
                            <a:schemeClr val="dk1"/>
                          </a:solidFill>
                          <a:latin typeface="Calibri" panose="020F0502020204030204"/>
                          <a:ea typeface="微软雅黑" panose="020B0503020204020204" pitchFamily="34" charset="-122"/>
                        </a:defRPr>
                      </a:lvl6pPr>
                      <a:lvl7pPr marL="2743200" algn="l" defTabSz="914400" rtl="0" eaLnBrk="1" latinLnBrk="0" hangingPunct="1">
                        <a:defRPr sz="1800" kern="1200">
                          <a:solidFill>
                            <a:schemeClr val="dk1"/>
                          </a:solidFill>
                          <a:latin typeface="Calibri" panose="020F0502020204030204"/>
                          <a:ea typeface="微软雅黑" panose="020B0503020204020204" pitchFamily="34" charset="-122"/>
                        </a:defRPr>
                      </a:lvl7pPr>
                      <a:lvl8pPr marL="3200400" algn="l" defTabSz="914400" rtl="0" eaLnBrk="1" latinLnBrk="0" hangingPunct="1">
                        <a:defRPr sz="1800" kern="1200">
                          <a:solidFill>
                            <a:schemeClr val="dk1"/>
                          </a:solidFill>
                          <a:latin typeface="Calibri" panose="020F0502020204030204"/>
                          <a:ea typeface="微软雅黑" panose="020B0503020204020204" pitchFamily="34" charset="-122"/>
                        </a:defRPr>
                      </a:lvl8pPr>
                      <a:lvl9pPr marL="3657600" algn="l" defTabSz="914400" rtl="0" eaLnBrk="1" latinLnBrk="0" hangingPunct="1">
                        <a:defRPr sz="1800" kern="1200">
                          <a:solidFill>
                            <a:schemeClr val="dk1"/>
                          </a:solidFill>
                          <a:latin typeface="Calibri" panose="020F0502020204030204"/>
                          <a:ea typeface="微软雅黑" panose="020B0503020204020204" pitchFamily="34" charset="-122"/>
                        </a:defRPr>
                      </a:lvl9pPr>
                    </a:lstStyle>
                    <a:p>
                      <a:pPr algn="ctr"/>
                      <a:r>
                        <a:rPr lang="zh-CN" altLang="en-US" sz="1600" dirty="0">
                          <a:solidFill>
                            <a:srgbClr val="9D9FA6"/>
                          </a:solidFill>
                        </a:rPr>
                        <a:t>retro reflection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lumOff val="25000"/>
                      </a:schemeClr>
                    </a:solidFill>
                  </a:tcPr>
                </a:tc>
                <a:extLst>
                  <a:ext uri="{0D108BD9-81ED-4DB2-BD59-A6C34878D82A}">
                    <a16:rowId xmlns:a16="http://schemas.microsoft.com/office/drawing/2014/main" val="10003"/>
                  </a:ext>
                </a:extLst>
              </a:tr>
            </a:tbl>
          </a:graphicData>
        </a:graphic>
      </p:graphicFrame>
      <p:pic>
        <p:nvPicPr>
          <p:cNvPr id="6" name="图片 5" descr="2222"/>
          <p:cNvPicPr>
            <a:picLocks noChangeAspect="1"/>
          </p:cNvPicPr>
          <p:nvPr>
            <p:custDataLst>
              <p:tags r:id="rId2"/>
            </p:custDataLst>
          </p:nvPr>
        </p:nvPicPr>
        <p:blipFill>
          <a:blip r:embed="rId5"/>
          <a:stretch>
            <a:fillRect/>
          </a:stretch>
        </p:blipFill>
        <p:spPr>
          <a:xfrm>
            <a:off x="9128760" y="-4445"/>
            <a:ext cx="3062605" cy="86804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0" y="0"/>
            <a:ext cx="12195175" cy="86409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3200" dirty="0">
              <a:solidFill>
                <a:schemeClr val="accent2"/>
              </a:solidFill>
            </a:endParaRPr>
          </a:p>
        </p:txBody>
      </p:sp>
      <p:sp>
        <p:nvSpPr>
          <p:cNvPr id="4" name="文本框 3"/>
          <p:cNvSpPr txBox="1"/>
          <p:nvPr/>
        </p:nvSpPr>
        <p:spPr>
          <a:xfrm>
            <a:off x="563410" y="139660"/>
            <a:ext cx="1620957" cy="523220"/>
          </a:xfrm>
          <a:prstGeom prst="rect">
            <a:avLst/>
          </a:prstGeom>
          <a:noFill/>
        </p:spPr>
        <p:txBody>
          <a:bodyPr wrap="none" rtlCol="0">
            <a:spAutoFit/>
          </a:bodyPr>
          <a:lstStyle/>
          <a:p>
            <a:r>
              <a:rPr lang="zh-CN" altLang="en-US" sz="2800" b="1" dirty="0">
                <a:solidFill>
                  <a:schemeClr val="accent2"/>
                </a:solidFill>
              </a:rPr>
              <a:t>applied code</a:t>
            </a:r>
            <a:endParaRPr lang="zh-CN" altLang="en-US" sz="1400" b="1" dirty="0"/>
          </a:p>
        </p:txBody>
      </p:sp>
      <p:sp>
        <p:nvSpPr>
          <p:cNvPr id="8" name="AutoShape 2" descr="查看源图像"/>
          <p:cNvSpPr>
            <a:spLocks noChangeAspect="1" noChangeArrowheads="1"/>
          </p:cNvSpPr>
          <p:nvPr/>
        </p:nvSpPr>
        <p:spPr bwMode="auto">
          <a:xfrm>
            <a:off x="6636102" y="323528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9900"/>
              </a:solidFill>
              <a:effectLst/>
              <a:uLnTx/>
              <a:uFillTx/>
              <a:latin typeface="Arial" panose="020B0604020202020204" pitchFamily="34" charset="0"/>
              <a:ea typeface="微软雅黑" panose="020B0503020204020204" pitchFamily="34" charset="-122"/>
              <a:cs typeface="+mn-cs"/>
            </a:endParaRPr>
          </a:p>
        </p:txBody>
      </p:sp>
      <p:graphicFrame>
        <p:nvGraphicFramePr>
          <p:cNvPr id="9" name="表格 8"/>
          <p:cNvGraphicFramePr>
            <a:graphicFrameLocks noGrp="1"/>
          </p:cNvGraphicFramePr>
          <p:nvPr>
            <p:extLst>
              <p:ext uri="{D42A27DB-BD31-4B8C-83A1-F6EECF244321}">
                <p14:modId xmlns:p14="http://schemas.microsoft.com/office/powerpoint/2010/main" val="1524685980"/>
              </p:ext>
            </p:extLst>
          </p:nvPr>
        </p:nvGraphicFramePr>
        <p:xfrm>
          <a:off x="403861" y="864530"/>
          <a:ext cx="11441243" cy="6400800"/>
        </p:xfrm>
        <a:graphic>
          <a:graphicData uri="http://schemas.openxmlformats.org/drawingml/2006/table">
            <a:tbl>
              <a:tblPr firstRow="1" bandRow="1"/>
              <a:tblGrid>
                <a:gridCol w="1584959">
                  <a:extLst>
                    <a:ext uri="{9D8B030D-6E8A-4147-A177-3AD203B41FA5}">
                      <a16:colId xmlns:a16="http://schemas.microsoft.com/office/drawing/2014/main" val="20000"/>
                    </a:ext>
                  </a:extLst>
                </a:gridCol>
                <a:gridCol w="3254687">
                  <a:extLst>
                    <a:ext uri="{9D8B030D-6E8A-4147-A177-3AD203B41FA5}">
                      <a16:colId xmlns:a16="http://schemas.microsoft.com/office/drawing/2014/main" val="20001"/>
                    </a:ext>
                  </a:extLst>
                </a:gridCol>
                <a:gridCol w="3903033">
                  <a:extLst>
                    <a:ext uri="{9D8B030D-6E8A-4147-A177-3AD203B41FA5}">
                      <a16:colId xmlns:a16="http://schemas.microsoft.com/office/drawing/2014/main" val="20002"/>
                    </a:ext>
                  </a:extLst>
                </a:gridCol>
                <a:gridCol w="2698564">
                  <a:extLst>
                    <a:ext uri="{9D8B030D-6E8A-4147-A177-3AD203B41FA5}">
                      <a16:colId xmlns:a16="http://schemas.microsoft.com/office/drawing/2014/main" val="20003"/>
                    </a:ext>
                  </a:extLst>
                </a:gridCol>
              </a:tblGrid>
              <a:tr h="365760">
                <a:tc rowSpan="2">
                  <a:txBody>
                    <a:bodyPr/>
                    <a:lstStyle>
                      <a:lvl1pPr marL="0" algn="l" defTabSz="914400" rtl="0" eaLnBrk="1" latinLnBrk="0" hangingPunct="1">
                        <a:defRPr sz="1800" b="1" kern="1200">
                          <a:solidFill>
                            <a:schemeClr val="lt1"/>
                          </a:solidFill>
                          <a:ea typeface="微软雅黑" panose="020B0503020204020204" pitchFamily="34" charset="-122"/>
                        </a:defRPr>
                      </a:lvl1pPr>
                      <a:lvl2pPr marL="457200" algn="l" defTabSz="914400" rtl="0" eaLnBrk="1" latinLnBrk="0" hangingPunct="1">
                        <a:defRPr sz="1800" b="1" kern="1200">
                          <a:solidFill>
                            <a:schemeClr val="lt1"/>
                          </a:solidFill>
                          <a:ea typeface="微软雅黑" panose="020B0503020204020204" pitchFamily="34" charset="-122"/>
                        </a:defRPr>
                      </a:lvl2pPr>
                      <a:lvl3pPr marL="914400" algn="l" defTabSz="914400" rtl="0" eaLnBrk="1" latinLnBrk="0" hangingPunct="1">
                        <a:defRPr sz="1800" b="1" kern="1200">
                          <a:solidFill>
                            <a:schemeClr val="lt1"/>
                          </a:solidFill>
                          <a:ea typeface="微软雅黑" panose="020B0503020204020204" pitchFamily="34" charset="-122"/>
                        </a:defRPr>
                      </a:lvl3pPr>
                      <a:lvl4pPr marL="1371600" algn="l" defTabSz="914400" rtl="0" eaLnBrk="1" latinLnBrk="0" hangingPunct="1">
                        <a:defRPr sz="1800" b="1" kern="1200">
                          <a:solidFill>
                            <a:schemeClr val="lt1"/>
                          </a:solidFill>
                          <a:ea typeface="微软雅黑" panose="020B0503020204020204" pitchFamily="34" charset="-122"/>
                        </a:defRPr>
                      </a:lvl4pPr>
                      <a:lvl5pPr marL="1828800" algn="l" defTabSz="914400" rtl="0" eaLnBrk="1" latinLnBrk="0" hangingPunct="1">
                        <a:defRPr sz="1800" b="1" kern="1200">
                          <a:solidFill>
                            <a:schemeClr val="lt1"/>
                          </a:solidFill>
                          <a:ea typeface="微软雅黑" panose="020B0503020204020204" pitchFamily="34" charset="-122"/>
                        </a:defRPr>
                      </a:lvl5pPr>
                      <a:lvl6pPr marL="2286000" algn="l" defTabSz="914400" rtl="0" eaLnBrk="1" latinLnBrk="0" hangingPunct="1">
                        <a:defRPr sz="1800" b="1" kern="1200">
                          <a:solidFill>
                            <a:schemeClr val="lt1"/>
                          </a:solidFill>
                          <a:ea typeface="微软雅黑" panose="020B0503020204020204" pitchFamily="34" charset="-122"/>
                        </a:defRPr>
                      </a:lvl6pPr>
                      <a:lvl7pPr marL="2743200" algn="l" defTabSz="914400" rtl="0" eaLnBrk="1" latinLnBrk="0" hangingPunct="1">
                        <a:defRPr sz="1800" b="1" kern="1200">
                          <a:solidFill>
                            <a:schemeClr val="lt1"/>
                          </a:solidFill>
                          <a:ea typeface="微软雅黑" panose="020B0503020204020204" pitchFamily="34" charset="-122"/>
                        </a:defRPr>
                      </a:lvl7pPr>
                      <a:lvl8pPr marL="3200400" algn="l" defTabSz="914400" rtl="0" eaLnBrk="1" latinLnBrk="0" hangingPunct="1">
                        <a:defRPr sz="1800" b="1" kern="1200">
                          <a:solidFill>
                            <a:schemeClr val="lt1"/>
                          </a:solidFill>
                          <a:ea typeface="微软雅黑" panose="020B0503020204020204" pitchFamily="34" charset="-122"/>
                        </a:defRPr>
                      </a:lvl8pPr>
                      <a:lvl9pPr marL="3657600" algn="l" defTabSz="914400" rtl="0" eaLnBrk="1" latinLnBrk="0" hangingPunct="1">
                        <a:defRPr sz="1800" b="1" kern="1200">
                          <a:solidFill>
                            <a:schemeClr val="lt1"/>
                          </a:solidFill>
                          <a:ea typeface="微软雅黑" panose="020B0503020204020204" pitchFamily="34" charset="-122"/>
                        </a:defRPr>
                      </a:lvl9pPr>
                    </a:lstStyle>
                    <a:p>
                      <a:pPr algn="ctr"/>
                      <a:r>
                        <a:rPr lang="zh-CN" altLang="en-US" dirty="0">
                          <a:solidFill>
                            <a:srgbClr val="CFF0FC"/>
                          </a:solidFill>
                        </a:rPr>
                        <a:t>type</a:t>
                      </a:r>
                    </a:p>
                  </a:txBody>
                  <a:tcPr anchor="ct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gridSpan="2">
                  <a:txBody>
                    <a:bodyPr/>
                    <a:lstStyle>
                      <a:lvl1pPr marL="0" algn="l" defTabSz="914400" rtl="0" eaLnBrk="1" latinLnBrk="0" hangingPunct="1">
                        <a:defRPr sz="1800" b="1" kern="1200">
                          <a:solidFill>
                            <a:schemeClr val="lt1"/>
                          </a:solidFill>
                          <a:ea typeface="微软雅黑" panose="020B0503020204020204" pitchFamily="34" charset="-122"/>
                        </a:defRPr>
                      </a:lvl1pPr>
                      <a:lvl2pPr marL="457200" algn="l" defTabSz="914400" rtl="0" eaLnBrk="1" latinLnBrk="0" hangingPunct="1">
                        <a:defRPr sz="1800" b="1" kern="1200">
                          <a:solidFill>
                            <a:schemeClr val="lt1"/>
                          </a:solidFill>
                          <a:ea typeface="微软雅黑" panose="020B0503020204020204" pitchFamily="34" charset="-122"/>
                        </a:defRPr>
                      </a:lvl2pPr>
                      <a:lvl3pPr marL="914400" algn="l" defTabSz="914400" rtl="0" eaLnBrk="1" latinLnBrk="0" hangingPunct="1">
                        <a:defRPr sz="1800" b="1" kern="1200">
                          <a:solidFill>
                            <a:schemeClr val="lt1"/>
                          </a:solidFill>
                          <a:ea typeface="微软雅黑" panose="020B0503020204020204" pitchFamily="34" charset="-122"/>
                        </a:defRPr>
                      </a:lvl3pPr>
                      <a:lvl4pPr marL="1371600" algn="l" defTabSz="914400" rtl="0" eaLnBrk="1" latinLnBrk="0" hangingPunct="1">
                        <a:defRPr sz="1800" b="1" kern="1200">
                          <a:solidFill>
                            <a:schemeClr val="lt1"/>
                          </a:solidFill>
                          <a:ea typeface="微软雅黑" panose="020B0503020204020204" pitchFamily="34" charset="-122"/>
                        </a:defRPr>
                      </a:lvl4pPr>
                      <a:lvl5pPr marL="1828800" algn="l" defTabSz="914400" rtl="0" eaLnBrk="1" latinLnBrk="0" hangingPunct="1">
                        <a:defRPr sz="1800" b="1" kern="1200">
                          <a:solidFill>
                            <a:schemeClr val="lt1"/>
                          </a:solidFill>
                          <a:ea typeface="微软雅黑" panose="020B0503020204020204" pitchFamily="34" charset="-122"/>
                        </a:defRPr>
                      </a:lvl5pPr>
                      <a:lvl6pPr marL="2286000" algn="l" defTabSz="914400" rtl="0" eaLnBrk="1" latinLnBrk="0" hangingPunct="1">
                        <a:defRPr sz="1800" b="1" kern="1200">
                          <a:solidFill>
                            <a:schemeClr val="lt1"/>
                          </a:solidFill>
                          <a:ea typeface="微软雅黑" panose="020B0503020204020204" pitchFamily="34" charset="-122"/>
                        </a:defRPr>
                      </a:lvl6pPr>
                      <a:lvl7pPr marL="2743200" algn="l" defTabSz="914400" rtl="0" eaLnBrk="1" latinLnBrk="0" hangingPunct="1">
                        <a:defRPr sz="1800" b="1" kern="1200">
                          <a:solidFill>
                            <a:schemeClr val="lt1"/>
                          </a:solidFill>
                          <a:ea typeface="微软雅黑" panose="020B0503020204020204" pitchFamily="34" charset="-122"/>
                        </a:defRPr>
                      </a:lvl7pPr>
                      <a:lvl8pPr marL="3200400" algn="l" defTabSz="914400" rtl="0" eaLnBrk="1" latinLnBrk="0" hangingPunct="1">
                        <a:defRPr sz="1800" b="1" kern="1200">
                          <a:solidFill>
                            <a:schemeClr val="lt1"/>
                          </a:solidFill>
                          <a:ea typeface="微软雅黑" panose="020B0503020204020204" pitchFamily="34" charset="-122"/>
                        </a:defRPr>
                      </a:lvl8pPr>
                      <a:lvl9pPr marL="3657600" algn="l" defTabSz="914400" rtl="0" eaLnBrk="1" latinLnBrk="0" hangingPunct="1">
                        <a:defRPr sz="1800" b="1" kern="1200">
                          <a:solidFill>
                            <a:schemeClr val="lt1"/>
                          </a:solidFill>
                          <a:ea typeface="微软雅黑" panose="020B0503020204020204" pitchFamily="34" charset="-122"/>
                        </a:defRPr>
                      </a:lvl9pPr>
                    </a:lstStyle>
                    <a:p>
                      <a:pPr algn="ctr"/>
                      <a:r>
                        <a:rPr lang="en-US" altLang="zh-CN" dirty="0">
                          <a:solidFill>
                            <a:srgbClr val="CFF0FC"/>
                          </a:solidFill>
                        </a:rPr>
                        <a:t>LED self illuminated traffic</a:t>
                      </a:r>
                      <a:r>
                        <a:rPr lang="zh-CN" altLang="en-US" dirty="0">
                          <a:solidFill>
                            <a:srgbClr val="CFF0FC"/>
                          </a:solidFill>
                        </a:rPr>
                        <a:t> sign</a:t>
                      </a:r>
                    </a:p>
                  </a:txBody>
                  <a:tcPr anchor="ct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CN"/>
                    </a:p>
                  </a:txBody>
                  <a:tcPr/>
                </a:tc>
                <a:tc rowSpan="2">
                  <a:txBody>
                    <a:bodyPr/>
                    <a:lstStyle>
                      <a:lvl1pPr marL="0" algn="l" defTabSz="914400" rtl="0" eaLnBrk="1" latinLnBrk="0" hangingPunct="1">
                        <a:defRPr sz="1800" b="1" kern="1200">
                          <a:solidFill>
                            <a:schemeClr val="lt1"/>
                          </a:solidFill>
                          <a:ea typeface="微软雅黑" panose="020B0503020204020204" pitchFamily="34" charset="-122"/>
                        </a:defRPr>
                      </a:lvl1pPr>
                      <a:lvl2pPr marL="457200" algn="l" defTabSz="914400" rtl="0" eaLnBrk="1" latinLnBrk="0" hangingPunct="1">
                        <a:defRPr sz="1800" b="1" kern="1200">
                          <a:solidFill>
                            <a:schemeClr val="lt1"/>
                          </a:solidFill>
                          <a:ea typeface="微软雅黑" panose="020B0503020204020204" pitchFamily="34" charset="-122"/>
                        </a:defRPr>
                      </a:lvl2pPr>
                      <a:lvl3pPr marL="914400" algn="l" defTabSz="914400" rtl="0" eaLnBrk="1" latinLnBrk="0" hangingPunct="1">
                        <a:defRPr sz="1800" b="1" kern="1200">
                          <a:solidFill>
                            <a:schemeClr val="lt1"/>
                          </a:solidFill>
                          <a:ea typeface="微软雅黑" panose="020B0503020204020204" pitchFamily="34" charset="-122"/>
                        </a:defRPr>
                      </a:lvl3pPr>
                      <a:lvl4pPr marL="1371600" algn="l" defTabSz="914400" rtl="0" eaLnBrk="1" latinLnBrk="0" hangingPunct="1">
                        <a:defRPr sz="1800" b="1" kern="1200">
                          <a:solidFill>
                            <a:schemeClr val="lt1"/>
                          </a:solidFill>
                          <a:ea typeface="微软雅黑" panose="020B0503020204020204" pitchFamily="34" charset="-122"/>
                        </a:defRPr>
                      </a:lvl4pPr>
                      <a:lvl5pPr marL="1828800" algn="l" defTabSz="914400" rtl="0" eaLnBrk="1" latinLnBrk="0" hangingPunct="1">
                        <a:defRPr sz="1800" b="1" kern="1200">
                          <a:solidFill>
                            <a:schemeClr val="lt1"/>
                          </a:solidFill>
                          <a:ea typeface="微软雅黑" panose="020B0503020204020204" pitchFamily="34" charset="-122"/>
                        </a:defRPr>
                      </a:lvl5pPr>
                      <a:lvl6pPr marL="2286000" algn="l" defTabSz="914400" rtl="0" eaLnBrk="1" latinLnBrk="0" hangingPunct="1">
                        <a:defRPr sz="1800" b="1" kern="1200">
                          <a:solidFill>
                            <a:schemeClr val="lt1"/>
                          </a:solidFill>
                          <a:ea typeface="微软雅黑" panose="020B0503020204020204" pitchFamily="34" charset="-122"/>
                        </a:defRPr>
                      </a:lvl6pPr>
                      <a:lvl7pPr marL="2743200" algn="l" defTabSz="914400" rtl="0" eaLnBrk="1" latinLnBrk="0" hangingPunct="1">
                        <a:defRPr sz="1800" b="1" kern="1200">
                          <a:solidFill>
                            <a:schemeClr val="lt1"/>
                          </a:solidFill>
                          <a:ea typeface="微软雅黑" panose="020B0503020204020204" pitchFamily="34" charset="-122"/>
                        </a:defRPr>
                      </a:lvl7pPr>
                      <a:lvl8pPr marL="3200400" algn="l" defTabSz="914400" rtl="0" eaLnBrk="1" latinLnBrk="0" hangingPunct="1">
                        <a:defRPr sz="1800" b="1" kern="1200">
                          <a:solidFill>
                            <a:schemeClr val="lt1"/>
                          </a:solidFill>
                          <a:ea typeface="微软雅黑" panose="020B0503020204020204" pitchFamily="34" charset="-122"/>
                        </a:defRPr>
                      </a:lvl8pPr>
                      <a:lvl9pPr marL="3657600" algn="l" defTabSz="914400" rtl="0" eaLnBrk="1" latinLnBrk="0" hangingPunct="1">
                        <a:defRPr sz="1800" b="1" kern="1200">
                          <a:solidFill>
                            <a:schemeClr val="lt1"/>
                          </a:solidFill>
                          <a:ea typeface="微软雅黑" panose="020B0503020204020204" pitchFamily="34" charset="-122"/>
                        </a:defRPr>
                      </a:lvl9pPr>
                    </a:lstStyle>
                    <a:p>
                      <a:pPr algn="ctr"/>
                      <a:r>
                        <a:rPr lang="zh-CN" altLang="en-US" dirty="0">
                          <a:solidFill>
                            <a:srgbClr val="CFF0FC"/>
                          </a:solidFill>
                        </a:rPr>
                        <a:t>The dot matrix</a:t>
                      </a:r>
                    </a:p>
                  </a:txBody>
                  <a:tcPr anchor="ct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0"/>
                  </a:ext>
                </a:extLst>
              </a:tr>
              <a:tr h="365760">
                <a:tc vMerge="1">
                  <a:txBody>
                    <a:bodyPr/>
                    <a:lstStyle/>
                    <a:p>
                      <a:endParaRPr lang="en-CN"/>
                    </a:p>
                  </a:txBody>
                  <a:tcPr/>
                </a:tc>
                <a:tc>
                  <a:txBody>
                    <a:bodyPr/>
                    <a:lstStyle>
                      <a:lvl1pPr marL="0" algn="l" defTabSz="914400" rtl="0" eaLnBrk="1" latinLnBrk="0" hangingPunct="1">
                        <a:defRPr sz="1800" kern="1200">
                          <a:solidFill>
                            <a:schemeClr val="dk1"/>
                          </a:solidFill>
                          <a:ea typeface="微软雅黑" panose="020B0503020204020204" pitchFamily="34" charset="-122"/>
                        </a:defRPr>
                      </a:lvl1pPr>
                      <a:lvl2pPr marL="457200" algn="l" defTabSz="914400" rtl="0" eaLnBrk="1" latinLnBrk="0" hangingPunct="1">
                        <a:defRPr sz="1800" kern="1200">
                          <a:solidFill>
                            <a:schemeClr val="dk1"/>
                          </a:solidFill>
                          <a:ea typeface="微软雅黑" panose="020B0503020204020204" pitchFamily="34" charset="-122"/>
                        </a:defRPr>
                      </a:lvl2pPr>
                      <a:lvl3pPr marL="914400" algn="l" defTabSz="914400" rtl="0" eaLnBrk="1" latinLnBrk="0" hangingPunct="1">
                        <a:defRPr sz="1800" kern="1200">
                          <a:solidFill>
                            <a:schemeClr val="dk1"/>
                          </a:solidFill>
                          <a:ea typeface="微软雅黑" panose="020B0503020204020204" pitchFamily="34" charset="-122"/>
                        </a:defRPr>
                      </a:lvl3pPr>
                      <a:lvl4pPr marL="1371600" algn="l" defTabSz="914400" rtl="0" eaLnBrk="1" latinLnBrk="0" hangingPunct="1">
                        <a:defRPr sz="1800" kern="1200">
                          <a:solidFill>
                            <a:schemeClr val="dk1"/>
                          </a:solidFill>
                          <a:ea typeface="微软雅黑" panose="020B0503020204020204" pitchFamily="34" charset="-122"/>
                        </a:defRPr>
                      </a:lvl4pPr>
                      <a:lvl5pPr marL="1828800" algn="l" defTabSz="914400" rtl="0" eaLnBrk="1" latinLnBrk="0" hangingPunct="1">
                        <a:defRPr sz="1800" kern="1200">
                          <a:solidFill>
                            <a:schemeClr val="dk1"/>
                          </a:solidFill>
                          <a:ea typeface="微软雅黑" panose="020B0503020204020204" pitchFamily="34" charset="-122"/>
                        </a:defRPr>
                      </a:lvl5pPr>
                      <a:lvl6pPr marL="2286000" algn="l" defTabSz="914400" rtl="0" eaLnBrk="1" latinLnBrk="0" hangingPunct="1">
                        <a:defRPr sz="1800" kern="1200">
                          <a:solidFill>
                            <a:schemeClr val="dk1"/>
                          </a:solidFill>
                          <a:ea typeface="微软雅黑" panose="020B0503020204020204" pitchFamily="34" charset="-122"/>
                        </a:defRPr>
                      </a:lvl6pPr>
                      <a:lvl7pPr marL="2743200" algn="l" defTabSz="914400" rtl="0" eaLnBrk="1" latinLnBrk="0" hangingPunct="1">
                        <a:defRPr sz="1800" kern="1200">
                          <a:solidFill>
                            <a:schemeClr val="dk1"/>
                          </a:solidFill>
                          <a:ea typeface="微软雅黑" panose="020B0503020204020204" pitchFamily="34" charset="-122"/>
                        </a:defRPr>
                      </a:lvl7pPr>
                      <a:lvl8pPr marL="3200400" algn="l" defTabSz="914400" rtl="0" eaLnBrk="1" latinLnBrk="0" hangingPunct="1">
                        <a:defRPr sz="1800" kern="1200">
                          <a:solidFill>
                            <a:schemeClr val="dk1"/>
                          </a:solidFill>
                          <a:ea typeface="微软雅黑" panose="020B0503020204020204" pitchFamily="34" charset="-122"/>
                        </a:defRPr>
                      </a:lvl8pPr>
                      <a:lvl9pPr marL="3657600" algn="l" defTabSz="914400" rtl="0" eaLnBrk="1" latinLnBrk="0" hangingPunct="1">
                        <a:defRPr sz="1800" kern="1200">
                          <a:solidFill>
                            <a:schemeClr val="dk1"/>
                          </a:solidFill>
                          <a:ea typeface="微软雅黑" panose="020B0503020204020204" pitchFamily="34" charset="-122"/>
                        </a:defRPr>
                      </a:lvl9pPr>
                    </a:lstStyle>
                    <a:p>
                      <a:pPr algn="ctr"/>
                      <a:r>
                        <a:rPr lang="zh-CN" altLang="en-US" sz="1800" b="1" dirty="0">
                          <a:solidFill>
                            <a:schemeClr val="accent2"/>
                          </a:solidFill>
                          <a:sym typeface="+mn-ea"/>
                        </a:rPr>
                        <a:t>semi-transparent </a:t>
                      </a:r>
                      <a:r>
                        <a:rPr lang="en-US" altLang="zh-CN" sz="1800" b="1" dirty="0">
                          <a:solidFill>
                            <a:schemeClr val="accent2"/>
                          </a:solidFill>
                          <a:sym typeface="+mn-ea"/>
                        </a:rPr>
                        <a:t>type</a:t>
                      </a:r>
                    </a:p>
                  </a:txBody>
                  <a:tcPr anchor="ct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kern="1200">
                          <a:solidFill>
                            <a:schemeClr val="dk1"/>
                          </a:solidFill>
                          <a:ea typeface="微软雅黑" panose="020B0503020204020204" pitchFamily="34" charset="-122"/>
                        </a:defRPr>
                      </a:lvl1pPr>
                      <a:lvl2pPr marL="457200" algn="l" defTabSz="914400" rtl="0" eaLnBrk="1" latinLnBrk="0" hangingPunct="1">
                        <a:defRPr sz="1800" kern="1200">
                          <a:solidFill>
                            <a:schemeClr val="dk1"/>
                          </a:solidFill>
                          <a:ea typeface="微软雅黑" panose="020B0503020204020204" pitchFamily="34" charset="-122"/>
                        </a:defRPr>
                      </a:lvl2pPr>
                      <a:lvl3pPr marL="914400" algn="l" defTabSz="914400" rtl="0" eaLnBrk="1" latinLnBrk="0" hangingPunct="1">
                        <a:defRPr sz="1800" kern="1200">
                          <a:solidFill>
                            <a:schemeClr val="dk1"/>
                          </a:solidFill>
                          <a:ea typeface="微软雅黑" panose="020B0503020204020204" pitchFamily="34" charset="-122"/>
                        </a:defRPr>
                      </a:lvl3pPr>
                      <a:lvl4pPr marL="1371600" algn="l" defTabSz="914400" rtl="0" eaLnBrk="1" latinLnBrk="0" hangingPunct="1">
                        <a:defRPr sz="1800" kern="1200">
                          <a:solidFill>
                            <a:schemeClr val="dk1"/>
                          </a:solidFill>
                          <a:ea typeface="微软雅黑" panose="020B0503020204020204" pitchFamily="34" charset="-122"/>
                        </a:defRPr>
                      </a:lvl4pPr>
                      <a:lvl5pPr marL="1828800" algn="l" defTabSz="914400" rtl="0" eaLnBrk="1" latinLnBrk="0" hangingPunct="1">
                        <a:defRPr sz="1800" kern="1200">
                          <a:solidFill>
                            <a:schemeClr val="dk1"/>
                          </a:solidFill>
                          <a:ea typeface="微软雅黑" panose="020B0503020204020204" pitchFamily="34" charset="-122"/>
                        </a:defRPr>
                      </a:lvl5pPr>
                      <a:lvl6pPr marL="2286000" algn="l" defTabSz="914400" rtl="0" eaLnBrk="1" latinLnBrk="0" hangingPunct="1">
                        <a:defRPr sz="1800" kern="1200">
                          <a:solidFill>
                            <a:schemeClr val="dk1"/>
                          </a:solidFill>
                          <a:ea typeface="微软雅黑" panose="020B0503020204020204" pitchFamily="34" charset="-122"/>
                        </a:defRPr>
                      </a:lvl6pPr>
                      <a:lvl7pPr marL="2743200" algn="l" defTabSz="914400" rtl="0" eaLnBrk="1" latinLnBrk="0" hangingPunct="1">
                        <a:defRPr sz="1800" kern="1200">
                          <a:solidFill>
                            <a:schemeClr val="dk1"/>
                          </a:solidFill>
                          <a:ea typeface="微软雅黑" panose="020B0503020204020204" pitchFamily="34" charset="-122"/>
                        </a:defRPr>
                      </a:lvl7pPr>
                      <a:lvl8pPr marL="3200400" algn="l" defTabSz="914400" rtl="0" eaLnBrk="1" latinLnBrk="0" hangingPunct="1">
                        <a:defRPr sz="1800" kern="1200">
                          <a:solidFill>
                            <a:schemeClr val="dk1"/>
                          </a:solidFill>
                          <a:ea typeface="微软雅黑" panose="020B0503020204020204" pitchFamily="34" charset="-122"/>
                        </a:defRPr>
                      </a:lvl8pPr>
                      <a:lvl9pPr marL="3657600" algn="l" defTabSz="914400" rtl="0" eaLnBrk="1" latinLnBrk="0" hangingPunct="1">
                        <a:defRPr sz="1800" kern="1200">
                          <a:solidFill>
                            <a:schemeClr val="dk1"/>
                          </a:solidFill>
                          <a:ea typeface="微软雅黑" panose="020B0503020204020204" pitchFamily="34" charset="-122"/>
                        </a:defRPr>
                      </a:lvl9pPr>
                    </a:lstStyle>
                    <a:p>
                      <a:pPr algn="ctr"/>
                      <a:r>
                        <a:rPr lang="zh-CN" altLang="en-US" dirty="0">
                          <a:solidFill>
                            <a:srgbClr val="CFF0FC"/>
                          </a:solidFill>
                        </a:rPr>
                        <a:t>Full transmission type</a:t>
                      </a:r>
                    </a:p>
                  </a:txBody>
                  <a:tcPr anchor="ct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vMerge="1">
                  <a:txBody>
                    <a:bodyPr/>
                    <a:lstStyle/>
                    <a:p>
                      <a:endParaRPr lang="en-CN"/>
                    </a:p>
                  </a:txBody>
                  <a:tcPr/>
                </a:tc>
                <a:extLst>
                  <a:ext uri="{0D108BD9-81ED-4DB2-BD59-A6C34878D82A}">
                    <a16:rowId xmlns:a16="http://schemas.microsoft.com/office/drawing/2014/main" val="10001"/>
                  </a:ext>
                </a:extLst>
              </a:tr>
              <a:tr h="619420">
                <a:tc>
                  <a:txBody>
                    <a:bodyPr/>
                    <a:lstStyle>
                      <a:lvl1pPr marL="0" algn="l" defTabSz="914400" rtl="0" eaLnBrk="1" latinLnBrk="0" hangingPunct="1">
                        <a:defRPr sz="1800" kern="1200">
                          <a:solidFill>
                            <a:schemeClr val="dk1"/>
                          </a:solidFill>
                          <a:ea typeface="微软雅黑" panose="020B0503020204020204" pitchFamily="34" charset="-122"/>
                        </a:defRPr>
                      </a:lvl1pPr>
                      <a:lvl2pPr marL="457200" algn="l" defTabSz="914400" rtl="0" eaLnBrk="1" latinLnBrk="0" hangingPunct="1">
                        <a:defRPr sz="1800" kern="1200">
                          <a:solidFill>
                            <a:schemeClr val="dk1"/>
                          </a:solidFill>
                          <a:ea typeface="微软雅黑" panose="020B0503020204020204" pitchFamily="34" charset="-122"/>
                        </a:defRPr>
                      </a:lvl2pPr>
                      <a:lvl3pPr marL="914400" algn="l" defTabSz="914400" rtl="0" eaLnBrk="1" latinLnBrk="0" hangingPunct="1">
                        <a:defRPr sz="1800" kern="1200">
                          <a:solidFill>
                            <a:schemeClr val="dk1"/>
                          </a:solidFill>
                          <a:ea typeface="微软雅黑" panose="020B0503020204020204" pitchFamily="34" charset="-122"/>
                        </a:defRPr>
                      </a:lvl3pPr>
                      <a:lvl4pPr marL="1371600" algn="l" defTabSz="914400" rtl="0" eaLnBrk="1" latinLnBrk="0" hangingPunct="1">
                        <a:defRPr sz="1800" kern="1200">
                          <a:solidFill>
                            <a:schemeClr val="dk1"/>
                          </a:solidFill>
                          <a:ea typeface="微软雅黑" panose="020B0503020204020204" pitchFamily="34" charset="-122"/>
                        </a:defRPr>
                      </a:lvl4pPr>
                      <a:lvl5pPr marL="1828800" algn="l" defTabSz="914400" rtl="0" eaLnBrk="1" latinLnBrk="0" hangingPunct="1">
                        <a:defRPr sz="1800" kern="1200">
                          <a:solidFill>
                            <a:schemeClr val="dk1"/>
                          </a:solidFill>
                          <a:ea typeface="微软雅黑" panose="020B0503020204020204" pitchFamily="34" charset="-122"/>
                        </a:defRPr>
                      </a:lvl5pPr>
                      <a:lvl6pPr marL="2286000" algn="l" defTabSz="914400" rtl="0" eaLnBrk="1" latinLnBrk="0" hangingPunct="1">
                        <a:defRPr sz="1800" kern="1200">
                          <a:solidFill>
                            <a:schemeClr val="dk1"/>
                          </a:solidFill>
                          <a:ea typeface="微软雅黑" panose="020B0503020204020204" pitchFamily="34" charset="-122"/>
                        </a:defRPr>
                      </a:lvl6pPr>
                      <a:lvl7pPr marL="2743200" algn="l" defTabSz="914400" rtl="0" eaLnBrk="1" latinLnBrk="0" hangingPunct="1">
                        <a:defRPr sz="1800" kern="1200">
                          <a:solidFill>
                            <a:schemeClr val="dk1"/>
                          </a:solidFill>
                          <a:ea typeface="微软雅黑" panose="020B0503020204020204" pitchFamily="34" charset="-122"/>
                        </a:defRPr>
                      </a:lvl7pPr>
                      <a:lvl8pPr marL="3200400" algn="l" defTabSz="914400" rtl="0" eaLnBrk="1" latinLnBrk="0" hangingPunct="1">
                        <a:defRPr sz="1800" kern="1200">
                          <a:solidFill>
                            <a:schemeClr val="dk1"/>
                          </a:solidFill>
                          <a:ea typeface="微软雅黑" panose="020B0503020204020204" pitchFamily="34" charset="-122"/>
                        </a:defRPr>
                      </a:lvl8pPr>
                      <a:lvl9pPr marL="3657600" algn="l" defTabSz="914400" rtl="0" eaLnBrk="1" latinLnBrk="0" hangingPunct="1">
                        <a:defRPr sz="1800" kern="1200">
                          <a:solidFill>
                            <a:schemeClr val="dk1"/>
                          </a:solidFill>
                          <a:ea typeface="微软雅黑" panose="020B0503020204020204" pitchFamily="34" charset="-122"/>
                        </a:defRPr>
                      </a:lvl9pPr>
                    </a:lstStyle>
                    <a:p>
                      <a:pPr algn="ctr"/>
                      <a:r>
                        <a:rPr lang="zh-CN" altLang="en-US" dirty="0">
                          <a:solidFill>
                            <a:srgbClr val="CFF0FC"/>
                          </a:solidFill>
                        </a:rPr>
                        <a:t>applied code</a:t>
                      </a:r>
                    </a:p>
                  </a:txBody>
                  <a:tcPr anchor="ct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2">
                  <a:txBody>
                    <a:bodyPr/>
                    <a:lstStyle>
                      <a:lvl1pPr marL="0" algn="l" defTabSz="914400" rtl="0" eaLnBrk="1" latinLnBrk="0" hangingPunct="1">
                        <a:defRPr sz="1800" kern="1200">
                          <a:solidFill>
                            <a:schemeClr val="dk1"/>
                          </a:solidFill>
                          <a:ea typeface="微软雅黑" panose="020B0503020204020204" pitchFamily="34" charset="-122"/>
                        </a:defRPr>
                      </a:lvl1pPr>
                      <a:lvl2pPr marL="457200" algn="l" defTabSz="914400" rtl="0" eaLnBrk="1" latinLnBrk="0" hangingPunct="1">
                        <a:defRPr sz="1800" kern="1200">
                          <a:solidFill>
                            <a:schemeClr val="dk1"/>
                          </a:solidFill>
                          <a:ea typeface="微软雅黑" panose="020B0503020204020204" pitchFamily="34" charset="-122"/>
                        </a:defRPr>
                      </a:lvl2pPr>
                      <a:lvl3pPr marL="914400" algn="l" defTabSz="914400" rtl="0" eaLnBrk="1" latinLnBrk="0" hangingPunct="1">
                        <a:defRPr sz="1800" kern="1200">
                          <a:solidFill>
                            <a:schemeClr val="dk1"/>
                          </a:solidFill>
                          <a:ea typeface="微软雅黑" panose="020B0503020204020204" pitchFamily="34" charset="-122"/>
                        </a:defRPr>
                      </a:lvl3pPr>
                      <a:lvl4pPr marL="1371600" algn="l" defTabSz="914400" rtl="0" eaLnBrk="1" latinLnBrk="0" hangingPunct="1">
                        <a:defRPr sz="1800" kern="1200">
                          <a:solidFill>
                            <a:schemeClr val="dk1"/>
                          </a:solidFill>
                          <a:ea typeface="微软雅黑" panose="020B0503020204020204" pitchFamily="34" charset="-122"/>
                        </a:defRPr>
                      </a:lvl4pPr>
                      <a:lvl5pPr marL="1828800" algn="l" defTabSz="914400" rtl="0" eaLnBrk="1" latinLnBrk="0" hangingPunct="1">
                        <a:defRPr sz="1800" kern="1200">
                          <a:solidFill>
                            <a:schemeClr val="dk1"/>
                          </a:solidFill>
                          <a:ea typeface="微软雅黑" panose="020B0503020204020204" pitchFamily="34" charset="-122"/>
                        </a:defRPr>
                      </a:lvl5pPr>
                      <a:lvl6pPr marL="2286000" algn="l" defTabSz="914400" rtl="0" eaLnBrk="1" latinLnBrk="0" hangingPunct="1">
                        <a:defRPr sz="1800" kern="1200">
                          <a:solidFill>
                            <a:schemeClr val="dk1"/>
                          </a:solidFill>
                          <a:ea typeface="微软雅黑" panose="020B0503020204020204" pitchFamily="34" charset="-122"/>
                        </a:defRPr>
                      </a:lvl6pPr>
                      <a:lvl7pPr marL="2743200" algn="l" defTabSz="914400" rtl="0" eaLnBrk="1" latinLnBrk="0" hangingPunct="1">
                        <a:defRPr sz="1800" kern="1200">
                          <a:solidFill>
                            <a:schemeClr val="dk1"/>
                          </a:solidFill>
                          <a:ea typeface="微软雅黑" panose="020B0503020204020204" pitchFamily="34" charset="-122"/>
                        </a:defRPr>
                      </a:lvl7pPr>
                      <a:lvl8pPr marL="3200400" algn="l" defTabSz="914400" rtl="0" eaLnBrk="1" latinLnBrk="0" hangingPunct="1">
                        <a:defRPr sz="1800" kern="1200">
                          <a:solidFill>
                            <a:schemeClr val="dk1"/>
                          </a:solidFill>
                          <a:ea typeface="微软雅黑" panose="020B0503020204020204" pitchFamily="34" charset="-122"/>
                        </a:defRPr>
                      </a:lvl8pPr>
                      <a:lvl9pPr marL="3657600" algn="l" defTabSz="914400" rtl="0" eaLnBrk="1" latinLnBrk="0" hangingPunct="1">
                        <a:defRPr sz="1800" kern="1200">
                          <a:solidFill>
                            <a:schemeClr val="dk1"/>
                          </a:solidFill>
                          <a:ea typeface="微软雅黑" panose="020B0503020204020204" pitchFamily="34" charset="-122"/>
                        </a:defRPr>
                      </a:lvl9pPr>
                    </a:lstStyle>
                    <a:p>
                      <a:pPr algn="ctr"/>
                      <a:r>
                        <a:rPr lang="en-US" altLang="zh-CN" dirty="0">
                          <a:solidFill>
                            <a:srgbClr val="0070C0"/>
                          </a:solidFill>
                        </a:rPr>
                        <a:t>T / CSIA001-2018 Panel Display Active Light Traffic Sign</a:t>
                      </a:r>
                      <a:endParaRPr lang="zh-CN" altLang="en-US" dirty="0">
                        <a:solidFill>
                          <a:srgbClr val="0070C0"/>
                        </a:solidFill>
                      </a:endParaRPr>
                    </a:p>
                  </a:txBody>
                  <a:tcPr anchor="ct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solidFill>
                      <a:srgbClr val="000000">
                        <a:tint val="20000"/>
                      </a:srgbClr>
                    </a:solidFill>
                  </a:tcPr>
                </a:tc>
                <a:tc hMerge="1">
                  <a:txBody>
                    <a:bodyPr/>
                    <a:lstStyle/>
                    <a:p>
                      <a:endParaRPr lang="en-CN"/>
                    </a:p>
                  </a:txBody>
                  <a:tcPr/>
                </a:tc>
                <a:tc>
                  <a:txBody>
                    <a:bodyPr/>
                    <a:lstStyle>
                      <a:lvl1pPr marL="0" algn="l" defTabSz="914400" rtl="0" eaLnBrk="1" latinLnBrk="0" hangingPunct="1">
                        <a:defRPr sz="1800" kern="1200">
                          <a:solidFill>
                            <a:schemeClr val="dk1"/>
                          </a:solidFill>
                          <a:ea typeface="微软雅黑" panose="020B0503020204020204" pitchFamily="34" charset="-122"/>
                        </a:defRPr>
                      </a:lvl1pPr>
                      <a:lvl2pPr marL="457200" algn="l" defTabSz="914400" rtl="0" eaLnBrk="1" latinLnBrk="0" hangingPunct="1">
                        <a:defRPr sz="1800" kern="1200">
                          <a:solidFill>
                            <a:schemeClr val="dk1"/>
                          </a:solidFill>
                          <a:ea typeface="微软雅黑" panose="020B0503020204020204" pitchFamily="34" charset="-122"/>
                        </a:defRPr>
                      </a:lvl2pPr>
                      <a:lvl3pPr marL="914400" algn="l" defTabSz="914400" rtl="0" eaLnBrk="1" latinLnBrk="0" hangingPunct="1">
                        <a:defRPr sz="1800" kern="1200">
                          <a:solidFill>
                            <a:schemeClr val="dk1"/>
                          </a:solidFill>
                          <a:ea typeface="微软雅黑" panose="020B0503020204020204" pitchFamily="34" charset="-122"/>
                        </a:defRPr>
                      </a:lvl3pPr>
                      <a:lvl4pPr marL="1371600" algn="l" defTabSz="914400" rtl="0" eaLnBrk="1" latinLnBrk="0" hangingPunct="1">
                        <a:defRPr sz="1800" kern="1200">
                          <a:solidFill>
                            <a:schemeClr val="dk1"/>
                          </a:solidFill>
                          <a:ea typeface="微软雅黑" panose="020B0503020204020204" pitchFamily="34" charset="-122"/>
                        </a:defRPr>
                      </a:lvl4pPr>
                      <a:lvl5pPr marL="1828800" algn="l" defTabSz="914400" rtl="0" eaLnBrk="1" latinLnBrk="0" hangingPunct="1">
                        <a:defRPr sz="1800" kern="1200">
                          <a:solidFill>
                            <a:schemeClr val="dk1"/>
                          </a:solidFill>
                          <a:ea typeface="微软雅黑" panose="020B0503020204020204" pitchFamily="34" charset="-122"/>
                        </a:defRPr>
                      </a:lvl5pPr>
                      <a:lvl6pPr marL="2286000" algn="l" defTabSz="914400" rtl="0" eaLnBrk="1" latinLnBrk="0" hangingPunct="1">
                        <a:defRPr sz="1800" kern="1200">
                          <a:solidFill>
                            <a:schemeClr val="dk1"/>
                          </a:solidFill>
                          <a:ea typeface="微软雅黑" panose="020B0503020204020204" pitchFamily="34" charset="-122"/>
                        </a:defRPr>
                      </a:lvl6pPr>
                      <a:lvl7pPr marL="2743200" algn="l" defTabSz="914400" rtl="0" eaLnBrk="1" latinLnBrk="0" hangingPunct="1">
                        <a:defRPr sz="1800" kern="1200">
                          <a:solidFill>
                            <a:schemeClr val="dk1"/>
                          </a:solidFill>
                          <a:ea typeface="微软雅黑" panose="020B0503020204020204" pitchFamily="34" charset="-122"/>
                        </a:defRPr>
                      </a:lvl7pPr>
                      <a:lvl8pPr marL="3200400" algn="l" defTabSz="914400" rtl="0" eaLnBrk="1" latinLnBrk="0" hangingPunct="1">
                        <a:defRPr sz="1800" kern="1200">
                          <a:solidFill>
                            <a:schemeClr val="dk1"/>
                          </a:solidFill>
                          <a:ea typeface="微软雅黑" panose="020B0503020204020204" pitchFamily="34" charset="-122"/>
                        </a:defRPr>
                      </a:lvl8pPr>
                      <a:lvl9pPr marL="3657600" algn="l" defTabSz="914400" rtl="0" eaLnBrk="1" latinLnBrk="0" hangingPunct="1">
                        <a:defRPr sz="1800" kern="1200">
                          <a:solidFill>
                            <a:schemeClr val="dk1"/>
                          </a:solidFill>
                          <a:ea typeface="微软雅黑" panose="020B0503020204020204" pitchFamily="34" charset="-122"/>
                        </a:defRPr>
                      </a:lvl9p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dirty="0">
                          <a:solidFill>
                            <a:srgbClr val="0070C0"/>
                          </a:solidFill>
                        </a:rPr>
                        <a:t>GB / T31446-2015 LED Active Luminous Road Traffic Sign</a:t>
                      </a:r>
                      <a:endParaRPr lang="zh-CN" altLang="en-US" dirty="0">
                        <a:solidFill>
                          <a:srgbClr val="0070C0"/>
                        </a:solidFill>
                      </a:endParaRPr>
                    </a:p>
                  </a:txBody>
                  <a:tcPr anchor="ct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solidFill>
                      <a:srgbClr val="000000">
                        <a:tint val="20000"/>
                      </a:srgbClr>
                    </a:solidFill>
                  </a:tcPr>
                </a:tc>
                <a:extLst>
                  <a:ext uri="{0D108BD9-81ED-4DB2-BD59-A6C34878D82A}">
                    <a16:rowId xmlns:a16="http://schemas.microsoft.com/office/drawing/2014/main" val="10002"/>
                  </a:ext>
                </a:extLst>
              </a:tr>
              <a:tr h="619420">
                <a:tc>
                  <a:txBody>
                    <a:bodyPr/>
                    <a:lstStyle>
                      <a:lvl1pPr marL="0" algn="l" defTabSz="914400" rtl="0" eaLnBrk="1" latinLnBrk="0" hangingPunct="1">
                        <a:defRPr sz="1800" kern="1200">
                          <a:solidFill>
                            <a:schemeClr val="dk1"/>
                          </a:solidFill>
                          <a:ea typeface="微软雅黑" panose="020B0503020204020204" pitchFamily="34" charset="-122"/>
                        </a:defRPr>
                      </a:lvl1pPr>
                      <a:lvl2pPr marL="457200" algn="l" defTabSz="914400" rtl="0" eaLnBrk="1" latinLnBrk="0" hangingPunct="1">
                        <a:defRPr sz="1800" kern="1200">
                          <a:solidFill>
                            <a:schemeClr val="dk1"/>
                          </a:solidFill>
                          <a:ea typeface="微软雅黑" panose="020B0503020204020204" pitchFamily="34" charset="-122"/>
                        </a:defRPr>
                      </a:lvl2pPr>
                      <a:lvl3pPr marL="914400" algn="l" defTabSz="914400" rtl="0" eaLnBrk="1" latinLnBrk="0" hangingPunct="1">
                        <a:defRPr sz="1800" kern="1200">
                          <a:solidFill>
                            <a:schemeClr val="dk1"/>
                          </a:solidFill>
                          <a:ea typeface="微软雅黑" panose="020B0503020204020204" pitchFamily="34" charset="-122"/>
                        </a:defRPr>
                      </a:lvl3pPr>
                      <a:lvl4pPr marL="1371600" algn="l" defTabSz="914400" rtl="0" eaLnBrk="1" latinLnBrk="0" hangingPunct="1">
                        <a:defRPr sz="1800" kern="1200">
                          <a:solidFill>
                            <a:schemeClr val="dk1"/>
                          </a:solidFill>
                          <a:ea typeface="微软雅黑" panose="020B0503020204020204" pitchFamily="34" charset="-122"/>
                        </a:defRPr>
                      </a:lvl4pPr>
                      <a:lvl5pPr marL="1828800" algn="l" defTabSz="914400" rtl="0" eaLnBrk="1" latinLnBrk="0" hangingPunct="1">
                        <a:defRPr sz="1800" kern="1200">
                          <a:solidFill>
                            <a:schemeClr val="dk1"/>
                          </a:solidFill>
                          <a:ea typeface="微软雅黑" panose="020B0503020204020204" pitchFamily="34" charset="-122"/>
                        </a:defRPr>
                      </a:lvl5pPr>
                      <a:lvl6pPr marL="2286000" algn="l" defTabSz="914400" rtl="0" eaLnBrk="1" latinLnBrk="0" hangingPunct="1">
                        <a:defRPr sz="1800" kern="1200">
                          <a:solidFill>
                            <a:schemeClr val="dk1"/>
                          </a:solidFill>
                          <a:ea typeface="微软雅黑" panose="020B0503020204020204" pitchFamily="34" charset="-122"/>
                        </a:defRPr>
                      </a:lvl6pPr>
                      <a:lvl7pPr marL="2743200" algn="l" defTabSz="914400" rtl="0" eaLnBrk="1" latinLnBrk="0" hangingPunct="1">
                        <a:defRPr sz="1800" kern="1200">
                          <a:solidFill>
                            <a:schemeClr val="dk1"/>
                          </a:solidFill>
                          <a:ea typeface="微软雅黑" panose="020B0503020204020204" pitchFamily="34" charset="-122"/>
                        </a:defRPr>
                      </a:lvl7pPr>
                      <a:lvl8pPr marL="3200400" algn="l" defTabSz="914400" rtl="0" eaLnBrk="1" latinLnBrk="0" hangingPunct="1">
                        <a:defRPr sz="1800" kern="1200">
                          <a:solidFill>
                            <a:schemeClr val="dk1"/>
                          </a:solidFill>
                          <a:ea typeface="微软雅黑" panose="020B0503020204020204" pitchFamily="34" charset="-122"/>
                        </a:defRPr>
                      </a:lvl8pPr>
                      <a:lvl9pPr marL="3657600" algn="l" defTabSz="914400" rtl="0" eaLnBrk="1" latinLnBrk="0" hangingPunct="1">
                        <a:defRPr sz="1800" kern="1200">
                          <a:solidFill>
                            <a:schemeClr val="dk1"/>
                          </a:solidFill>
                          <a:ea typeface="微软雅黑" panose="020B0503020204020204" pitchFamily="34" charset="-122"/>
                        </a:defRPr>
                      </a:lvl9pPr>
                    </a:lstStyle>
                    <a:p>
                      <a:pPr algn="ctr"/>
                      <a:r>
                        <a:rPr lang="zh-CN" altLang="en-US" dirty="0">
                          <a:solidFill>
                            <a:srgbClr val="CFF0FC"/>
                          </a:solidFill>
                        </a:rPr>
                        <a:t>Reflective film selection</a:t>
                      </a:r>
                    </a:p>
                  </a:txBody>
                  <a:tcPr anchor="ct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2">
                  <a:txBody>
                    <a:bodyPr/>
                    <a:lstStyle>
                      <a:lvl1pPr marL="0" algn="l" defTabSz="914400" rtl="0" eaLnBrk="1" latinLnBrk="0" hangingPunct="1">
                        <a:defRPr sz="1800" kern="1200">
                          <a:solidFill>
                            <a:schemeClr val="dk1"/>
                          </a:solidFill>
                          <a:ea typeface="微软雅黑" panose="020B0503020204020204" pitchFamily="34" charset="-122"/>
                        </a:defRPr>
                      </a:lvl1pPr>
                      <a:lvl2pPr marL="457200" algn="l" defTabSz="914400" rtl="0" eaLnBrk="1" latinLnBrk="0" hangingPunct="1">
                        <a:defRPr sz="1800" kern="1200">
                          <a:solidFill>
                            <a:schemeClr val="dk1"/>
                          </a:solidFill>
                          <a:ea typeface="微软雅黑" panose="020B0503020204020204" pitchFamily="34" charset="-122"/>
                        </a:defRPr>
                      </a:lvl2pPr>
                      <a:lvl3pPr marL="914400" algn="l" defTabSz="914400" rtl="0" eaLnBrk="1" latinLnBrk="0" hangingPunct="1">
                        <a:defRPr sz="1800" kern="1200">
                          <a:solidFill>
                            <a:schemeClr val="dk1"/>
                          </a:solidFill>
                          <a:ea typeface="微软雅黑" panose="020B0503020204020204" pitchFamily="34" charset="-122"/>
                        </a:defRPr>
                      </a:lvl3pPr>
                      <a:lvl4pPr marL="1371600" algn="l" defTabSz="914400" rtl="0" eaLnBrk="1" latinLnBrk="0" hangingPunct="1">
                        <a:defRPr sz="1800" kern="1200">
                          <a:solidFill>
                            <a:schemeClr val="dk1"/>
                          </a:solidFill>
                          <a:ea typeface="微软雅黑" panose="020B0503020204020204" pitchFamily="34" charset="-122"/>
                        </a:defRPr>
                      </a:lvl4pPr>
                      <a:lvl5pPr marL="1828800" algn="l" defTabSz="914400" rtl="0" eaLnBrk="1" latinLnBrk="0" hangingPunct="1">
                        <a:defRPr sz="1800" kern="1200">
                          <a:solidFill>
                            <a:schemeClr val="dk1"/>
                          </a:solidFill>
                          <a:ea typeface="微软雅黑" panose="020B0503020204020204" pitchFamily="34" charset="-122"/>
                        </a:defRPr>
                      </a:lvl5pPr>
                      <a:lvl6pPr marL="2286000" algn="l" defTabSz="914400" rtl="0" eaLnBrk="1" latinLnBrk="0" hangingPunct="1">
                        <a:defRPr sz="1800" kern="1200">
                          <a:solidFill>
                            <a:schemeClr val="dk1"/>
                          </a:solidFill>
                          <a:ea typeface="微软雅黑" panose="020B0503020204020204" pitchFamily="34" charset="-122"/>
                        </a:defRPr>
                      </a:lvl6pPr>
                      <a:lvl7pPr marL="2743200" algn="l" defTabSz="914400" rtl="0" eaLnBrk="1" latinLnBrk="0" hangingPunct="1">
                        <a:defRPr sz="1800" kern="1200">
                          <a:solidFill>
                            <a:schemeClr val="dk1"/>
                          </a:solidFill>
                          <a:ea typeface="微软雅黑" panose="020B0503020204020204" pitchFamily="34" charset="-122"/>
                        </a:defRPr>
                      </a:lvl7pPr>
                      <a:lvl8pPr marL="3200400" algn="l" defTabSz="914400" rtl="0" eaLnBrk="1" latinLnBrk="0" hangingPunct="1">
                        <a:defRPr sz="1800" kern="1200">
                          <a:solidFill>
                            <a:schemeClr val="dk1"/>
                          </a:solidFill>
                          <a:ea typeface="微软雅黑" panose="020B0503020204020204" pitchFamily="34" charset="-122"/>
                        </a:defRPr>
                      </a:lvl8pPr>
                      <a:lvl9pPr marL="3657600" algn="l" defTabSz="914400" rtl="0" eaLnBrk="1" latinLnBrk="0" hangingPunct="1">
                        <a:defRPr sz="1800" kern="1200">
                          <a:solidFill>
                            <a:schemeClr val="dk1"/>
                          </a:solidFill>
                          <a:ea typeface="微软雅黑" panose="020B0503020204020204" pitchFamily="34" charset="-122"/>
                        </a:defRPr>
                      </a:lvl9pPr>
                    </a:lstStyle>
                    <a:p>
                      <a:pPr algn="ctr"/>
                      <a:r>
                        <a:rPr lang="zh-CN" altLang="en-US" dirty="0">
                          <a:solidFill>
                            <a:srgbClr val="0070C0"/>
                          </a:solidFill>
                        </a:rPr>
                        <a:t>Class IV (class V white film transmittance effect is poor), white panel part transmittance of 25%</a:t>
                      </a:r>
                    </a:p>
                  </a:txBody>
                  <a:tcPr anchor="ct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solidFill>
                      <a:srgbClr val="000000">
                        <a:tint val="40000"/>
                      </a:srgbClr>
                    </a:solidFill>
                  </a:tcPr>
                </a:tc>
                <a:tc hMerge="1">
                  <a:txBody>
                    <a:bodyPr/>
                    <a:lstStyle/>
                    <a:p>
                      <a:endParaRPr lang="en-CN"/>
                    </a:p>
                  </a:txBody>
                  <a:tcPr/>
                </a:tc>
                <a:tc>
                  <a:txBody>
                    <a:bodyPr/>
                    <a:lstStyle>
                      <a:lvl1pPr marL="0" algn="l" defTabSz="914400" rtl="0" eaLnBrk="1" latinLnBrk="0" hangingPunct="1">
                        <a:defRPr sz="1800" kern="1200">
                          <a:solidFill>
                            <a:schemeClr val="dk1"/>
                          </a:solidFill>
                          <a:ea typeface="微软雅黑" panose="020B0503020204020204" pitchFamily="34" charset="-122"/>
                        </a:defRPr>
                      </a:lvl1pPr>
                      <a:lvl2pPr marL="457200" algn="l" defTabSz="914400" rtl="0" eaLnBrk="1" latinLnBrk="0" hangingPunct="1">
                        <a:defRPr sz="1800" kern="1200">
                          <a:solidFill>
                            <a:schemeClr val="dk1"/>
                          </a:solidFill>
                          <a:ea typeface="微软雅黑" panose="020B0503020204020204" pitchFamily="34" charset="-122"/>
                        </a:defRPr>
                      </a:lvl2pPr>
                      <a:lvl3pPr marL="914400" algn="l" defTabSz="914400" rtl="0" eaLnBrk="1" latinLnBrk="0" hangingPunct="1">
                        <a:defRPr sz="1800" kern="1200">
                          <a:solidFill>
                            <a:schemeClr val="dk1"/>
                          </a:solidFill>
                          <a:ea typeface="微软雅黑" panose="020B0503020204020204" pitchFamily="34" charset="-122"/>
                        </a:defRPr>
                      </a:lvl3pPr>
                      <a:lvl4pPr marL="1371600" algn="l" defTabSz="914400" rtl="0" eaLnBrk="1" latinLnBrk="0" hangingPunct="1">
                        <a:defRPr sz="1800" kern="1200">
                          <a:solidFill>
                            <a:schemeClr val="dk1"/>
                          </a:solidFill>
                          <a:ea typeface="微软雅黑" panose="020B0503020204020204" pitchFamily="34" charset="-122"/>
                        </a:defRPr>
                      </a:lvl4pPr>
                      <a:lvl5pPr marL="1828800" algn="l" defTabSz="914400" rtl="0" eaLnBrk="1" latinLnBrk="0" hangingPunct="1">
                        <a:defRPr sz="1800" kern="1200">
                          <a:solidFill>
                            <a:schemeClr val="dk1"/>
                          </a:solidFill>
                          <a:ea typeface="微软雅黑" panose="020B0503020204020204" pitchFamily="34" charset="-122"/>
                        </a:defRPr>
                      </a:lvl5pPr>
                      <a:lvl6pPr marL="2286000" algn="l" defTabSz="914400" rtl="0" eaLnBrk="1" latinLnBrk="0" hangingPunct="1">
                        <a:defRPr sz="1800" kern="1200">
                          <a:solidFill>
                            <a:schemeClr val="dk1"/>
                          </a:solidFill>
                          <a:ea typeface="微软雅黑" panose="020B0503020204020204" pitchFamily="34" charset="-122"/>
                        </a:defRPr>
                      </a:lvl6pPr>
                      <a:lvl7pPr marL="2743200" algn="l" defTabSz="914400" rtl="0" eaLnBrk="1" latinLnBrk="0" hangingPunct="1">
                        <a:defRPr sz="1800" kern="1200">
                          <a:solidFill>
                            <a:schemeClr val="dk1"/>
                          </a:solidFill>
                          <a:ea typeface="微软雅黑" panose="020B0503020204020204" pitchFamily="34" charset="-122"/>
                        </a:defRPr>
                      </a:lvl7pPr>
                      <a:lvl8pPr marL="3200400" algn="l" defTabSz="914400" rtl="0" eaLnBrk="1" latinLnBrk="0" hangingPunct="1">
                        <a:defRPr sz="1800" kern="1200">
                          <a:solidFill>
                            <a:schemeClr val="dk1"/>
                          </a:solidFill>
                          <a:ea typeface="微软雅黑" panose="020B0503020204020204" pitchFamily="34" charset="-122"/>
                        </a:defRPr>
                      </a:lvl8pPr>
                      <a:lvl9pPr marL="3657600" algn="l" defTabSz="914400" rtl="0" eaLnBrk="1" latinLnBrk="0" hangingPunct="1">
                        <a:defRPr sz="1800" kern="1200">
                          <a:solidFill>
                            <a:schemeClr val="dk1"/>
                          </a:solidFill>
                          <a:ea typeface="微软雅黑" panose="020B0503020204020204" pitchFamily="34" charset="-122"/>
                        </a:defRPr>
                      </a:lvl9pPr>
                    </a:lstStyle>
                    <a:p>
                      <a:pPr algn="ctr"/>
                      <a:r>
                        <a:rPr lang="zh-CN" altLang="en-US" dirty="0">
                          <a:solidFill>
                            <a:srgbClr val="0070C0"/>
                          </a:solidFill>
                        </a:rPr>
                        <a:t>Not higher than Class IV</a:t>
                      </a:r>
                    </a:p>
                  </a:txBody>
                  <a:tcPr anchor="ct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solidFill>
                      <a:srgbClr val="000000">
                        <a:tint val="40000"/>
                      </a:srgbClr>
                    </a:solidFill>
                  </a:tcPr>
                </a:tc>
                <a:extLst>
                  <a:ext uri="{0D108BD9-81ED-4DB2-BD59-A6C34878D82A}">
                    <a16:rowId xmlns:a16="http://schemas.microsoft.com/office/drawing/2014/main" val="10003"/>
                  </a:ext>
                </a:extLst>
              </a:tr>
              <a:tr h="619420">
                <a:tc>
                  <a:txBody>
                    <a:bodyPr/>
                    <a:lstStyle>
                      <a:lvl1pPr marL="0" algn="l" defTabSz="914400" rtl="0" eaLnBrk="1" latinLnBrk="0" hangingPunct="1">
                        <a:defRPr sz="1800" kern="1200">
                          <a:solidFill>
                            <a:schemeClr val="dk1"/>
                          </a:solidFill>
                          <a:ea typeface="微软雅黑" panose="020B0503020204020204" pitchFamily="34" charset="-122"/>
                        </a:defRPr>
                      </a:lvl1pPr>
                      <a:lvl2pPr marL="457200" algn="l" defTabSz="914400" rtl="0" eaLnBrk="1" latinLnBrk="0" hangingPunct="1">
                        <a:defRPr sz="1800" kern="1200">
                          <a:solidFill>
                            <a:schemeClr val="dk1"/>
                          </a:solidFill>
                          <a:ea typeface="微软雅黑" panose="020B0503020204020204" pitchFamily="34" charset="-122"/>
                        </a:defRPr>
                      </a:lvl2pPr>
                      <a:lvl3pPr marL="914400" algn="l" defTabSz="914400" rtl="0" eaLnBrk="1" latinLnBrk="0" hangingPunct="1">
                        <a:defRPr sz="1800" kern="1200">
                          <a:solidFill>
                            <a:schemeClr val="dk1"/>
                          </a:solidFill>
                          <a:ea typeface="微软雅黑" panose="020B0503020204020204" pitchFamily="34" charset="-122"/>
                        </a:defRPr>
                      </a:lvl3pPr>
                      <a:lvl4pPr marL="1371600" algn="l" defTabSz="914400" rtl="0" eaLnBrk="1" latinLnBrk="0" hangingPunct="1">
                        <a:defRPr sz="1800" kern="1200">
                          <a:solidFill>
                            <a:schemeClr val="dk1"/>
                          </a:solidFill>
                          <a:ea typeface="微软雅黑" panose="020B0503020204020204" pitchFamily="34" charset="-122"/>
                        </a:defRPr>
                      </a:lvl4pPr>
                      <a:lvl5pPr marL="1828800" algn="l" defTabSz="914400" rtl="0" eaLnBrk="1" latinLnBrk="0" hangingPunct="1">
                        <a:defRPr sz="1800" kern="1200">
                          <a:solidFill>
                            <a:schemeClr val="dk1"/>
                          </a:solidFill>
                          <a:ea typeface="微软雅黑" panose="020B0503020204020204" pitchFamily="34" charset="-122"/>
                        </a:defRPr>
                      </a:lvl5pPr>
                      <a:lvl6pPr marL="2286000" algn="l" defTabSz="914400" rtl="0" eaLnBrk="1" latinLnBrk="0" hangingPunct="1">
                        <a:defRPr sz="1800" kern="1200">
                          <a:solidFill>
                            <a:schemeClr val="dk1"/>
                          </a:solidFill>
                          <a:ea typeface="微软雅黑" panose="020B0503020204020204" pitchFamily="34" charset="-122"/>
                        </a:defRPr>
                      </a:lvl6pPr>
                      <a:lvl7pPr marL="2743200" algn="l" defTabSz="914400" rtl="0" eaLnBrk="1" latinLnBrk="0" hangingPunct="1">
                        <a:defRPr sz="1800" kern="1200">
                          <a:solidFill>
                            <a:schemeClr val="dk1"/>
                          </a:solidFill>
                          <a:ea typeface="微软雅黑" panose="020B0503020204020204" pitchFamily="34" charset="-122"/>
                        </a:defRPr>
                      </a:lvl7pPr>
                      <a:lvl8pPr marL="3200400" algn="l" defTabSz="914400" rtl="0" eaLnBrk="1" latinLnBrk="0" hangingPunct="1">
                        <a:defRPr sz="1800" kern="1200">
                          <a:solidFill>
                            <a:schemeClr val="dk1"/>
                          </a:solidFill>
                          <a:ea typeface="微软雅黑" panose="020B0503020204020204" pitchFamily="34" charset="-122"/>
                        </a:defRPr>
                      </a:lvl8pPr>
                      <a:lvl9pPr marL="3657600" algn="l" defTabSz="914400" rtl="0" eaLnBrk="1" latinLnBrk="0" hangingPunct="1">
                        <a:defRPr sz="1800" kern="1200">
                          <a:solidFill>
                            <a:schemeClr val="dk1"/>
                          </a:solidFill>
                          <a:ea typeface="微软雅黑" panose="020B0503020204020204" pitchFamily="34" charset="-122"/>
                        </a:defRPr>
                      </a:lvl9pPr>
                    </a:lstStyle>
                    <a:p>
                      <a:pPr algn="ctr"/>
                      <a:r>
                        <a:rPr lang="zh-CN" altLang="en-US" dirty="0">
                          <a:solidFill>
                            <a:srgbClr val="CFF0FC"/>
                          </a:solidFill>
                        </a:rPr>
                        <a:t>supply electricity</a:t>
                      </a:r>
                    </a:p>
                  </a:txBody>
                  <a:tcPr anchor="ct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dk1"/>
                          </a:solidFill>
                          <a:ea typeface="微软雅黑" panose="020B0503020204020204" pitchFamily="34" charset="-122"/>
                        </a:defRPr>
                      </a:lvl1pPr>
                      <a:lvl2pPr marL="457200" algn="l" defTabSz="914400" rtl="0" eaLnBrk="1" latinLnBrk="0" hangingPunct="1">
                        <a:defRPr sz="1800" kern="1200">
                          <a:solidFill>
                            <a:schemeClr val="dk1"/>
                          </a:solidFill>
                          <a:ea typeface="微软雅黑" panose="020B0503020204020204" pitchFamily="34" charset="-122"/>
                        </a:defRPr>
                      </a:lvl2pPr>
                      <a:lvl3pPr marL="914400" algn="l" defTabSz="914400" rtl="0" eaLnBrk="1" latinLnBrk="0" hangingPunct="1">
                        <a:defRPr sz="1800" kern="1200">
                          <a:solidFill>
                            <a:schemeClr val="dk1"/>
                          </a:solidFill>
                          <a:ea typeface="微软雅黑" panose="020B0503020204020204" pitchFamily="34" charset="-122"/>
                        </a:defRPr>
                      </a:lvl3pPr>
                      <a:lvl4pPr marL="1371600" algn="l" defTabSz="914400" rtl="0" eaLnBrk="1" latinLnBrk="0" hangingPunct="1">
                        <a:defRPr sz="1800" kern="1200">
                          <a:solidFill>
                            <a:schemeClr val="dk1"/>
                          </a:solidFill>
                          <a:ea typeface="微软雅黑" panose="020B0503020204020204" pitchFamily="34" charset="-122"/>
                        </a:defRPr>
                      </a:lvl4pPr>
                      <a:lvl5pPr marL="1828800" algn="l" defTabSz="914400" rtl="0" eaLnBrk="1" latinLnBrk="0" hangingPunct="1">
                        <a:defRPr sz="1800" kern="1200">
                          <a:solidFill>
                            <a:schemeClr val="dk1"/>
                          </a:solidFill>
                          <a:ea typeface="微软雅黑" panose="020B0503020204020204" pitchFamily="34" charset="-122"/>
                        </a:defRPr>
                      </a:lvl5pPr>
                      <a:lvl6pPr marL="2286000" algn="l" defTabSz="914400" rtl="0" eaLnBrk="1" latinLnBrk="0" hangingPunct="1">
                        <a:defRPr sz="1800" kern="1200">
                          <a:solidFill>
                            <a:schemeClr val="dk1"/>
                          </a:solidFill>
                          <a:ea typeface="微软雅黑" panose="020B0503020204020204" pitchFamily="34" charset="-122"/>
                        </a:defRPr>
                      </a:lvl6pPr>
                      <a:lvl7pPr marL="2743200" algn="l" defTabSz="914400" rtl="0" eaLnBrk="1" latinLnBrk="0" hangingPunct="1">
                        <a:defRPr sz="1800" kern="1200">
                          <a:solidFill>
                            <a:schemeClr val="dk1"/>
                          </a:solidFill>
                          <a:ea typeface="微软雅黑" panose="020B0503020204020204" pitchFamily="34" charset="-122"/>
                        </a:defRPr>
                      </a:lvl7pPr>
                      <a:lvl8pPr marL="3200400" algn="l" defTabSz="914400" rtl="0" eaLnBrk="1" latinLnBrk="0" hangingPunct="1">
                        <a:defRPr sz="1800" kern="1200">
                          <a:solidFill>
                            <a:schemeClr val="dk1"/>
                          </a:solidFill>
                          <a:ea typeface="微软雅黑" panose="020B0503020204020204" pitchFamily="34" charset="-122"/>
                        </a:defRPr>
                      </a:lvl8pPr>
                      <a:lvl9pPr marL="3657600" algn="l" defTabSz="914400" rtl="0" eaLnBrk="1" latinLnBrk="0" hangingPunct="1">
                        <a:defRPr sz="1800" kern="1200">
                          <a:solidFill>
                            <a:schemeClr val="dk1"/>
                          </a:solidFill>
                          <a:ea typeface="微软雅黑" panose="020B0503020204020204" pitchFamily="34" charset="-122"/>
                        </a:defRPr>
                      </a:lvl9pPr>
                    </a:lstStyle>
                    <a:p>
                      <a:pPr algn="ctr"/>
                      <a:r>
                        <a:rPr lang="en-US" altLang="zh-CN" dirty="0">
                          <a:solidFill>
                            <a:srgbClr val="0070C0"/>
                          </a:solidFill>
                        </a:rPr>
                        <a:t>E</a:t>
                      </a:r>
                      <a:r>
                        <a:rPr lang="zh-CN" altLang="en-US" dirty="0">
                          <a:solidFill>
                            <a:srgbClr val="0070C0"/>
                          </a:solidFill>
                        </a:rPr>
                        <a:t>lectric supply</a:t>
                      </a:r>
                    </a:p>
                  </a:txBody>
                  <a:tcPr anchor="ct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ea typeface="微软雅黑" panose="020B0503020204020204" pitchFamily="34" charset="-122"/>
                        </a:defRPr>
                      </a:lvl1pPr>
                      <a:lvl2pPr marL="457200" algn="l" defTabSz="914400" rtl="0" eaLnBrk="1" latinLnBrk="0" hangingPunct="1">
                        <a:defRPr sz="1800" kern="1200">
                          <a:solidFill>
                            <a:schemeClr val="dk1"/>
                          </a:solidFill>
                          <a:ea typeface="微软雅黑" panose="020B0503020204020204" pitchFamily="34" charset="-122"/>
                        </a:defRPr>
                      </a:lvl2pPr>
                      <a:lvl3pPr marL="914400" algn="l" defTabSz="914400" rtl="0" eaLnBrk="1" latinLnBrk="0" hangingPunct="1">
                        <a:defRPr sz="1800" kern="1200">
                          <a:solidFill>
                            <a:schemeClr val="dk1"/>
                          </a:solidFill>
                          <a:ea typeface="微软雅黑" panose="020B0503020204020204" pitchFamily="34" charset="-122"/>
                        </a:defRPr>
                      </a:lvl3pPr>
                      <a:lvl4pPr marL="1371600" algn="l" defTabSz="914400" rtl="0" eaLnBrk="1" latinLnBrk="0" hangingPunct="1">
                        <a:defRPr sz="1800" kern="1200">
                          <a:solidFill>
                            <a:schemeClr val="dk1"/>
                          </a:solidFill>
                          <a:ea typeface="微软雅黑" panose="020B0503020204020204" pitchFamily="34" charset="-122"/>
                        </a:defRPr>
                      </a:lvl4pPr>
                      <a:lvl5pPr marL="1828800" algn="l" defTabSz="914400" rtl="0" eaLnBrk="1" latinLnBrk="0" hangingPunct="1">
                        <a:defRPr sz="1800" kern="1200">
                          <a:solidFill>
                            <a:schemeClr val="dk1"/>
                          </a:solidFill>
                          <a:ea typeface="微软雅黑" panose="020B0503020204020204" pitchFamily="34" charset="-122"/>
                        </a:defRPr>
                      </a:lvl5pPr>
                      <a:lvl6pPr marL="2286000" algn="l" defTabSz="914400" rtl="0" eaLnBrk="1" latinLnBrk="0" hangingPunct="1">
                        <a:defRPr sz="1800" kern="1200">
                          <a:solidFill>
                            <a:schemeClr val="dk1"/>
                          </a:solidFill>
                          <a:ea typeface="微软雅黑" panose="020B0503020204020204" pitchFamily="34" charset="-122"/>
                        </a:defRPr>
                      </a:lvl6pPr>
                      <a:lvl7pPr marL="2743200" algn="l" defTabSz="914400" rtl="0" eaLnBrk="1" latinLnBrk="0" hangingPunct="1">
                        <a:defRPr sz="1800" kern="1200">
                          <a:solidFill>
                            <a:schemeClr val="dk1"/>
                          </a:solidFill>
                          <a:ea typeface="微软雅黑" panose="020B0503020204020204" pitchFamily="34" charset="-122"/>
                        </a:defRPr>
                      </a:lvl7pPr>
                      <a:lvl8pPr marL="3200400" algn="l" defTabSz="914400" rtl="0" eaLnBrk="1" latinLnBrk="0" hangingPunct="1">
                        <a:defRPr sz="1800" kern="1200">
                          <a:solidFill>
                            <a:schemeClr val="dk1"/>
                          </a:solidFill>
                          <a:ea typeface="微软雅黑" panose="020B0503020204020204" pitchFamily="34" charset="-122"/>
                        </a:defRPr>
                      </a:lvl8pPr>
                      <a:lvl9pPr marL="3657600" algn="l" defTabSz="914400" rtl="0" eaLnBrk="1" latinLnBrk="0" hangingPunct="1">
                        <a:defRPr sz="1800" kern="1200">
                          <a:solidFill>
                            <a:schemeClr val="dk1"/>
                          </a:solidFill>
                          <a:ea typeface="微软雅黑" panose="020B0503020204020204" pitchFamily="34" charset="-122"/>
                        </a:defRPr>
                      </a:lvl9pPr>
                    </a:lstStyle>
                    <a:p>
                      <a:pPr algn="ctr"/>
                      <a:r>
                        <a:rPr lang="zh-CN" altLang="en-US" dirty="0">
                          <a:solidFill>
                            <a:srgbClr val="0070C0"/>
                          </a:solidFill>
                        </a:rPr>
                        <a:t>Mans (higher solar cost)</a:t>
                      </a:r>
                    </a:p>
                  </a:txBody>
                  <a:tcPr anchor="ct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ea typeface="微软雅黑" panose="020B0503020204020204" pitchFamily="34" charset="-122"/>
                        </a:defRPr>
                      </a:lvl1pPr>
                      <a:lvl2pPr marL="457200" algn="l" defTabSz="914400" rtl="0" eaLnBrk="1" latinLnBrk="0" hangingPunct="1">
                        <a:defRPr sz="1800" kern="1200">
                          <a:solidFill>
                            <a:schemeClr val="dk1"/>
                          </a:solidFill>
                          <a:ea typeface="微软雅黑" panose="020B0503020204020204" pitchFamily="34" charset="-122"/>
                        </a:defRPr>
                      </a:lvl2pPr>
                      <a:lvl3pPr marL="914400" algn="l" defTabSz="914400" rtl="0" eaLnBrk="1" latinLnBrk="0" hangingPunct="1">
                        <a:defRPr sz="1800" kern="1200">
                          <a:solidFill>
                            <a:schemeClr val="dk1"/>
                          </a:solidFill>
                          <a:ea typeface="微软雅黑" panose="020B0503020204020204" pitchFamily="34" charset="-122"/>
                        </a:defRPr>
                      </a:lvl3pPr>
                      <a:lvl4pPr marL="1371600" algn="l" defTabSz="914400" rtl="0" eaLnBrk="1" latinLnBrk="0" hangingPunct="1">
                        <a:defRPr sz="1800" kern="1200">
                          <a:solidFill>
                            <a:schemeClr val="dk1"/>
                          </a:solidFill>
                          <a:ea typeface="微软雅黑" panose="020B0503020204020204" pitchFamily="34" charset="-122"/>
                        </a:defRPr>
                      </a:lvl4pPr>
                      <a:lvl5pPr marL="1828800" algn="l" defTabSz="914400" rtl="0" eaLnBrk="1" latinLnBrk="0" hangingPunct="1">
                        <a:defRPr sz="1800" kern="1200">
                          <a:solidFill>
                            <a:schemeClr val="dk1"/>
                          </a:solidFill>
                          <a:ea typeface="微软雅黑" panose="020B0503020204020204" pitchFamily="34" charset="-122"/>
                        </a:defRPr>
                      </a:lvl5pPr>
                      <a:lvl6pPr marL="2286000" algn="l" defTabSz="914400" rtl="0" eaLnBrk="1" latinLnBrk="0" hangingPunct="1">
                        <a:defRPr sz="1800" kern="1200">
                          <a:solidFill>
                            <a:schemeClr val="dk1"/>
                          </a:solidFill>
                          <a:ea typeface="微软雅黑" panose="020B0503020204020204" pitchFamily="34" charset="-122"/>
                        </a:defRPr>
                      </a:lvl6pPr>
                      <a:lvl7pPr marL="2743200" algn="l" defTabSz="914400" rtl="0" eaLnBrk="1" latinLnBrk="0" hangingPunct="1">
                        <a:defRPr sz="1800" kern="1200">
                          <a:solidFill>
                            <a:schemeClr val="dk1"/>
                          </a:solidFill>
                          <a:ea typeface="微软雅黑" panose="020B0503020204020204" pitchFamily="34" charset="-122"/>
                        </a:defRPr>
                      </a:lvl7pPr>
                      <a:lvl8pPr marL="3200400" algn="l" defTabSz="914400" rtl="0" eaLnBrk="1" latinLnBrk="0" hangingPunct="1">
                        <a:defRPr sz="1800" kern="1200">
                          <a:solidFill>
                            <a:schemeClr val="dk1"/>
                          </a:solidFill>
                          <a:ea typeface="微软雅黑" panose="020B0503020204020204" pitchFamily="34" charset="-122"/>
                        </a:defRPr>
                      </a:lvl8pPr>
                      <a:lvl9pPr marL="3657600" algn="l" defTabSz="914400" rtl="0" eaLnBrk="1" latinLnBrk="0" hangingPunct="1">
                        <a:defRPr sz="1800" kern="1200">
                          <a:solidFill>
                            <a:schemeClr val="dk1"/>
                          </a:solidFill>
                          <a:ea typeface="微软雅黑" panose="020B0503020204020204" pitchFamily="34" charset="-122"/>
                        </a:defRPr>
                      </a:lvl9pPr>
                    </a:lstStyle>
                    <a:p>
                      <a:pPr algn="ctr"/>
                      <a:r>
                        <a:rPr lang="zh-CN" altLang="en-US" dirty="0">
                          <a:solidFill>
                            <a:srgbClr val="0070C0"/>
                          </a:solidFill>
                        </a:rPr>
                        <a:t>UPDATE, solar</a:t>
                      </a:r>
                    </a:p>
                  </a:txBody>
                  <a:tcPr anchor="ct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solidFill>
                      <a:srgbClr val="000000">
                        <a:tint val="20000"/>
                      </a:srgbClr>
                    </a:solidFill>
                  </a:tcPr>
                </a:tc>
                <a:extLst>
                  <a:ext uri="{0D108BD9-81ED-4DB2-BD59-A6C34878D82A}">
                    <a16:rowId xmlns:a16="http://schemas.microsoft.com/office/drawing/2014/main" val="10004"/>
                  </a:ext>
                </a:extLst>
              </a:tr>
              <a:tr h="353954">
                <a:tc>
                  <a:txBody>
                    <a:bodyPr/>
                    <a:lstStyle>
                      <a:lvl1pPr marL="0" algn="l" defTabSz="914400" rtl="0" eaLnBrk="1" latinLnBrk="0" hangingPunct="1">
                        <a:defRPr sz="1800" kern="1200">
                          <a:solidFill>
                            <a:schemeClr val="dk1"/>
                          </a:solidFill>
                          <a:ea typeface="微软雅黑" panose="020B0503020204020204" pitchFamily="34" charset="-122"/>
                        </a:defRPr>
                      </a:lvl1pPr>
                      <a:lvl2pPr marL="457200" algn="l" defTabSz="914400" rtl="0" eaLnBrk="1" latinLnBrk="0" hangingPunct="1">
                        <a:defRPr sz="1800" kern="1200">
                          <a:solidFill>
                            <a:schemeClr val="dk1"/>
                          </a:solidFill>
                          <a:ea typeface="微软雅黑" panose="020B0503020204020204" pitchFamily="34" charset="-122"/>
                        </a:defRPr>
                      </a:lvl2pPr>
                      <a:lvl3pPr marL="914400" algn="l" defTabSz="914400" rtl="0" eaLnBrk="1" latinLnBrk="0" hangingPunct="1">
                        <a:defRPr sz="1800" kern="1200">
                          <a:solidFill>
                            <a:schemeClr val="dk1"/>
                          </a:solidFill>
                          <a:ea typeface="微软雅黑" panose="020B0503020204020204" pitchFamily="34" charset="-122"/>
                        </a:defRPr>
                      </a:lvl3pPr>
                      <a:lvl4pPr marL="1371600" algn="l" defTabSz="914400" rtl="0" eaLnBrk="1" latinLnBrk="0" hangingPunct="1">
                        <a:defRPr sz="1800" kern="1200">
                          <a:solidFill>
                            <a:schemeClr val="dk1"/>
                          </a:solidFill>
                          <a:ea typeface="微软雅黑" panose="020B0503020204020204" pitchFamily="34" charset="-122"/>
                        </a:defRPr>
                      </a:lvl4pPr>
                      <a:lvl5pPr marL="1828800" algn="l" defTabSz="914400" rtl="0" eaLnBrk="1" latinLnBrk="0" hangingPunct="1">
                        <a:defRPr sz="1800" kern="1200">
                          <a:solidFill>
                            <a:schemeClr val="dk1"/>
                          </a:solidFill>
                          <a:ea typeface="微软雅黑" panose="020B0503020204020204" pitchFamily="34" charset="-122"/>
                        </a:defRPr>
                      </a:lvl5pPr>
                      <a:lvl6pPr marL="2286000" algn="l" defTabSz="914400" rtl="0" eaLnBrk="1" latinLnBrk="0" hangingPunct="1">
                        <a:defRPr sz="1800" kern="1200">
                          <a:solidFill>
                            <a:schemeClr val="dk1"/>
                          </a:solidFill>
                          <a:ea typeface="微软雅黑" panose="020B0503020204020204" pitchFamily="34" charset="-122"/>
                        </a:defRPr>
                      </a:lvl6pPr>
                      <a:lvl7pPr marL="2743200" algn="l" defTabSz="914400" rtl="0" eaLnBrk="1" latinLnBrk="0" hangingPunct="1">
                        <a:defRPr sz="1800" kern="1200">
                          <a:solidFill>
                            <a:schemeClr val="dk1"/>
                          </a:solidFill>
                          <a:ea typeface="微软雅黑" panose="020B0503020204020204" pitchFamily="34" charset="-122"/>
                        </a:defRPr>
                      </a:lvl7pPr>
                      <a:lvl8pPr marL="3200400" algn="l" defTabSz="914400" rtl="0" eaLnBrk="1" latinLnBrk="0" hangingPunct="1">
                        <a:defRPr sz="1800" kern="1200">
                          <a:solidFill>
                            <a:schemeClr val="dk1"/>
                          </a:solidFill>
                          <a:ea typeface="微软雅黑" panose="020B0503020204020204" pitchFamily="34" charset="-122"/>
                        </a:defRPr>
                      </a:lvl8pPr>
                      <a:lvl9pPr marL="3657600" algn="l" defTabSz="914400" rtl="0" eaLnBrk="1" latinLnBrk="0" hangingPunct="1">
                        <a:defRPr sz="1800" kern="1200">
                          <a:solidFill>
                            <a:schemeClr val="dk1"/>
                          </a:solidFill>
                          <a:ea typeface="微软雅黑" panose="020B0503020204020204" pitchFamily="34" charset="-122"/>
                        </a:defRPr>
                      </a:lvl9pPr>
                    </a:lstStyle>
                    <a:p>
                      <a:pPr algn="ctr"/>
                      <a:r>
                        <a:rPr lang="zh-CN" altLang="en-US" dirty="0">
                          <a:solidFill>
                            <a:srgbClr val="CFF0FC"/>
                          </a:solidFill>
                        </a:rPr>
                        <a:t>power dissipation</a:t>
                      </a:r>
                    </a:p>
                  </a:txBody>
                  <a:tcPr anchor="ct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dk1"/>
                          </a:solidFill>
                          <a:ea typeface="微软雅黑" panose="020B0503020204020204" pitchFamily="34" charset="-122"/>
                        </a:defRPr>
                      </a:lvl1pPr>
                      <a:lvl2pPr marL="457200" algn="l" defTabSz="914400" rtl="0" eaLnBrk="1" latinLnBrk="0" hangingPunct="1">
                        <a:defRPr sz="1800" kern="1200">
                          <a:solidFill>
                            <a:schemeClr val="dk1"/>
                          </a:solidFill>
                          <a:ea typeface="微软雅黑" panose="020B0503020204020204" pitchFamily="34" charset="-122"/>
                        </a:defRPr>
                      </a:lvl2pPr>
                      <a:lvl3pPr marL="914400" algn="l" defTabSz="914400" rtl="0" eaLnBrk="1" latinLnBrk="0" hangingPunct="1">
                        <a:defRPr sz="1800" kern="1200">
                          <a:solidFill>
                            <a:schemeClr val="dk1"/>
                          </a:solidFill>
                          <a:ea typeface="微软雅黑" panose="020B0503020204020204" pitchFamily="34" charset="-122"/>
                        </a:defRPr>
                      </a:lvl3pPr>
                      <a:lvl4pPr marL="1371600" algn="l" defTabSz="914400" rtl="0" eaLnBrk="1" latinLnBrk="0" hangingPunct="1">
                        <a:defRPr sz="1800" kern="1200">
                          <a:solidFill>
                            <a:schemeClr val="dk1"/>
                          </a:solidFill>
                          <a:ea typeface="微软雅黑" panose="020B0503020204020204" pitchFamily="34" charset="-122"/>
                        </a:defRPr>
                      </a:lvl4pPr>
                      <a:lvl5pPr marL="1828800" algn="l" defTabSz="914400" rtl="0" eaLnBrk="1" latinLnBrk="0" hangingPunct="1">
                        <a:defRPr sz="1800" kern="1200">
                          <a:solidFill>
                            <a:schemeClr val="dk1"/>
                          </a:solidFill>
                          <a:ea typeface="微软雅黑" panose="020B0503020204020204" pitchFamily="34" charset="-122"/>
                        </a:defRPr>
                      </a:lvl5pPr>
                      <a:lvl6pPr marL="2286000" algn="l" defTabSz="914400" rtl="0" eaLnBrk="1" latinLnBrk="0" hangingPunct="1">
                        <a:defRPr sz="1800" kern="1200">
                          <a:solidFill>
                            <a:schemeClr val="dk1"/>
                          </a:solidFill>
                          <a:ea typeface="微软雅黑" panose="020B0503020204020204" pitchFamily="34" charset="-122"/>
                        </a:defRPr>
                      </a:lvl6pPr>
                      <a:lvl7pPr marL="2743200" algn="l" defTabSz="914400" rtl="0" eaLnBrk="1" latinLnBrk="0" hangingPunct="1">
                        <a:defRPr sz="1800" kern="1200">
                          <a:solidFill>
                            <a:schemeClr val="dk1"/>
                          </a:solidFill>
                          <a:ea typeface="微软雅黑" panose="020B0503020204020204" pitchFamily="34" charset="-122"/>
                        </a:defRPr>
                      </a:lvl7pPr>
                      <a:lvl8pPr marL="3200400" algn="l" defTabSz="914400" rtl="0" eaLnBrk="1" latinLnBrk="0" hangingPunct="1">
                        <a:defRPr sz="1800" kern="1200">
                          <a:solidFill>
                            <a:schemeClr val="dk1"/>
                          </a:solidFill>
                          <a:ea typeface="微软雅黑" panose="020B0503020204020204" pitchFamily="34" charset="-122"/>
                        </a:defRPr>
                      </a:lvl8pPr>
                      <a:lvl9pPr marL="3657600" algn="l" defTabSz="914400" rtl="0" eaLnBrk="1" latinLnBrk="0" hangingPunct="1">
                        <a:defRPr sz="1800" kern="1200">
                          <a:solidFill>
                            <a:schemeClr val="dk1"/>
                          </a:solidFill>
                          <a:ea typeface="微软雅黑" panose="020B0503020204020204" pitchFamily="34" charset="-122"/>
                        </a:defRPr>
                      </a:lvl9pPr>
                    </a:lstStyle>
                    <a:p>
                      <a:pPr algn="ctr"/>
                      <a:r>
                        <a:rPr lang="en-US" altLang="zh-CN" dirty="0">
                          <a:solidFill>
                            <a:srgbClr val="0070C0"/>
                          </a:solidFill>
                        </a:rPr>
                        <a:t>≤20W/m2</a:t>
                      </a:r>
                      <a:endParaRPr lang="zh-CN" altLang="en-US" dirty="0">
                        <a:solidFill>
                          <a:srgbClr val="0070C0"/>
                        </a:solidFill>
                      </a:endParaRPr>
                    </a:p>
                  </a:txBody>
                  <a:tcPr anchor="ct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solidFill>
                      <a:srgbClr val="000000">
                        <a:tint val="40000"/>
                      </a:srgbClr>
                    </a:solidFill>
                  </a:tcPr>
                </a:tc>
                <a:tc>
                  <a:txBody>
                    <a:bodyPr/>
                    <a:lstStyle>
                      <a:lvl1pPr marL="0" algn="l" defTabSz="914400" rtl="0" eaLnBrk="1" latinLnBrk="0" hangingPunct="1">
                        <a:defRPr sz="1800" kern="1200">
                          <a:solidFill>
                            <a:schemeClr val="dk1"/>
                          </a:solidFill>
                          <a:ea typeface="微软雅黑" panose="020B0503020204020204" pitchFamily="34" charset="-122"/>
                        </a:defRPr>
                      </a:lvl1pPr>
                      <a:lvl2pPr marL="457200" algn="l" defTabSz="914400" rtl="0" eaLnBrk="1" latinLnBrk="0" hangingPunct="1">
                        <a:defRPr sz="1800" kern="1200">
                          <a:solidFill>
                            <a:schemeClr val="dk1"/>
                          </a:solidFill>
                          <a:ea typeface="微软雅黑" panose="020B0503020204020204" pitchFamily="34" charset="-122"/>
                        </a:defRPr>
                      </a:lvl2pPr>
                      <a:lvl3pPr marL="914400" algn="l" defTabSz="914400" rtl="0" eaLnBrk="1" latinLnBrk="0" hangingPunct="1">
                        <a:defRPr sz="1800" kern="1200">
                          <a:solidFill>
                            <a:schemeClr val="dk1"/>
                          </a:solidFill>
                          <a:ea typeface="微软雅黑" panose="020B0503020204020204" pitchFamily="34" charset="-122"/>
                        </a:defRPr>
                      </a:lvl3pPr>
                      <a:lvl4pPr marL="1371600" algn="l" defTabSz="914400" rtl="0" eaLnBrk="1" latinLnBrk="0" hangingPunct="1">
                        <a:defRPr sz="1800" kern="1200">
                          <a:solidFill>
                            <a:schemeClr val="dk1"/>
                          </a:solidFill>
                          <a:ea typeface="微软雅黑" panose="020B0503020204020204" pitchFamily="34" charset="-122"/>
                        </a:defRPr>
                      </a:lvl4pPr>
                      <a:lvl5pPr marL="1828800" algn="l" defTabSz="914400" rtl="0" eaLnBrk="1" latinLnBrk="0" hangingPunct="1">
                        <a:defRPr sz="1800" kern="1200">
                          <a:solidFill>
                            <a:schemeClr val="dk1"/>
                          </a:solidFill>
                          <a:ea typeface="微软雅黑" panose="020B0503020204020204" pitchFamily="34" charset="-122"/>
                        </a:defRPr>
                      </a:lvl5pPr>
                      <a:lvl6pPr marL="2286000" algn="l" defTabSz="914400" rtl="0" eaLnBrk="1" latinLnBrk="0" hangingPunct="1">
                        <a:defRPr sz="1800" kern="1200">
                          <a:solidFill>
                            <a:schemeClr val="dk1"/>
                          </a:solidFill>
                          <a:ea typeface="微软雅黑" panose="020B0503020204020204" pitchFamily="34" charset="-122"/>
                        </a:defRPr>
                      </a:lvl6pPr>
                      <a:lvl7pPr marL="2743200" algn="l" defTabSz="914400" rtl="0" eaLnBrk="1" latinLnBrk="0" hangingPunct="1">
                        <a:defRPr sz="1800" kern="1200">
                          <a:solidFill>
                            <a:schemeClr val="dk1"/>
                          </a:solidFill>
                          <a:ea typeface="微软雅黑" panose="020B0503020204020204" pitchFamily="34" charset="-122"/>
                        </a:defRPr>
                      </a:lvl7pPr>
                      <a:lvl8pPr marL="3200400" algn="l" defTabSz="914400" rtl="0" eaLnBrk="1" latinLnBrk="0" hangingPunct="1">
                        <a:defRPr sz="1800" kern="1200">
                          <a:solidFill>
                            <a:schemeClr val="dk1"/>
                          </a:solidFill>
                          <a:ea typeface="微软雅黑" panose="020B0503020204020204" pitchFamily="34" charset="-122"/>
                        </a:defRPr>
                      </a:lvl8pPr>
                      <a:lvl9pPr marL="3657600" algn="l" defTabSz="914400" rtl="0" eaLnBrk="1" latinLnBrk="0" hangingPunct="1">
                        <a:defRPr sz="1800" kern="1200">
                          <a:solidFill>
                            <a:schemeClr val="dk1"/>
                          </a:solidFill>
                          <a:ea typeface="微软雅黑" panose="020B0503020204020204" pitchFamily="34" charset="-122"/>
                        </a:defRPr>
                      </a:lvl9pPr>
                    </a:lstStyle>
                    <a:p>
                      <a:pPr algn="ctr"/>
                      <a:r>
                        <a:rPr lang="en-US" altLang="zh-CN" dirty="0">
                          <a:solidFill>
                            <a:srgbClr val="0070C0"/>
                          </a:solidFill>
                        </a:rPr>
                        <a:t>≤32W/m2</a:t>
                      </a:r>
                      <a:endParaRPr lang="zh-CN" altLang="en-US" dirty="0">
                        <a:solidFill>
                          <a:srgbClr val="0070C0"/>
                        </a:solidFill>
                      </a:endParaRPr>
                    </a:p>
                  </a:txBody>
                  <a:tcPr anchor="ct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solidFill>
                      <a:srgbClr val="000000">
                        <a:tint val="40000"/>
                      </a:srgbClr>
                    </a:solidFill>
                  </a:tcPr>
                </a:tc>
                <a:tc>
                  <a:txBody>
                    <a:bodyPr/>
                    <a:lstStyle>
                      <a:lvl1pPr marL="0" algn="l" defTabSz="914400" rtl="0" eaLnBrk="1" latinLnBrk="0" hangingPunct="1">
                        <a:defRPr sz="1800" kern="1200">
                          <a:solidFill>
                            <a:schemeClr val="dk1"/>
                          </a:solidFill>
                          <a:ea typeface="微软雅黑" panose="020B0503020204020204" pitchFamily="34" charset="-122"/>
                        </a:defRPr>
                      </a:lvl1pPr>
                      <a:lvl2pPr marL="457200" algn="l" defTabSz="914400" rtl="0" eaLnBrk="1" latinLnBrk="0" hangingPunct="1">
                        <a:defRPr sz="1800" kern="1200">
                          <a:solidFill>
                            <a:schemeClr val="dk1"/>
                          </a:solidFill>
                          <a:ea typeface="微软雅黑" panose="020B0503020204020204" pitchFamily="34" charset="-122"/>
                        </a:defRPr>
                      </a:lvl2pPr>
                      <a:lvl3pPr marL="914400" algn="l" defTabSz="914400" rtl="0" eaLnBrk="1" latinLnBrk="0" hangingPunct="1">
                        <a:defRPr sz="1800" kern="1200">
                          <a:solidFill>
                            <a:schemeClr val="dk1"/>
                          </a:solidFill>
                          <a:ea typeface="微软雅黑" panose="020B0503020204020204" pitchFamily="34" charset="-122"/>
                        </a:defRPr>
                      </a:lvl3pPr>
                      <a:lvl4pPr marL="1371600" algn="l" defTabSz="914400" rtl="0" eaLnBrk="1" latinLnBrk="0" hangingPunct="1">
                        <a:defRPr sz="1800" kern="1200">
                          <a:solidFill>
                            <a:schemeClr val="dk1"/>
                          </a:solidFill>
                          <a:ea typeface="微软雅黑" panose="020B0503020204020204" pitchFamily="34" charset="-122"/>
                        </a:defRPr>
                      </a:lvl4pPr>
                      <a:lvl5pPr marL="1828800" algn="l" defTabSz="914400" rtl="0" eaLnBrk="1" latinLnBrk="0" hangingPunct="1">
                        <a:defRPr sz="1800" kern="1200">
                          <a:solidFill>
                            <a:schemeClr val="dk1"/>
                          </a:solidFill>
                          <a:ea typeface="微软雅黑" panose="020B0503020204020204" pitchFamily="34" charset="-122"/>
                        </a:defRPr>
                      </a:lvl5pPr>
                      <a:lvl6pPr marL="2286000" algn="l" defTabSz="914400" rtl="0" eaLnBrk="1" latinLnBrk="0" hangingPunct="1">
                        <a:defRPr sz="1800" kern="1200">
                          <a:solidFill>
                            <a:schemeClr val="dk1"/>
                          </a:solidFill>
                          <a:ea typeface="微软雅黑" panose="020B0503020204020204" pitchFamily="34" charset="-122"/>
                        </a:defRPr>
                      </a:lvl6pPr>
                      <a:lvl7pPr marL="2743200" algn="l" defTabSz="914400" rtl="0" eaLnBrk="1" latinLnBrk="0" hangingPunct="1">
                        <a:defRPr sz="1800" kern="1200">
                          <a:solidFill>
                            <a:schemeClr val="dk1"/>
                          </a:solidFill>
                          <a:ea typeface="微软雅黑" panose="020B0503020204020204" pitchFamily="34" charset="-122"/>
                        </a:defRPr>
                      </a:lvl7pPr>
                      <a:lvl8pPr marL="3200400" algn="l" defTabSz="914400" rtl="0" eaLnBrk="1" latinLnBrk="0" hangingPunct="1">
                        <a:defRPr sz="1800" kern="1200">
                          <a:solidFill>
                            <a:schemeClr val="dk1"/>
                          </a:solidFill>
                          <a:ea typeface="微软雅黑" panose="020B0503020204020204" pitchFamily="34" charset="-122"/>
                        </a:defRPr>
                      </a:lvl8pPr>
                      <a:lvl9pPr marL="3657600" algn="l" defTabSz="914400" rtl="0" eaLnBrk="1" latinLnBrk="0" hangingPunct="1">
                        <a:defRPr sz="1800" kern="1200">
                          <a:solidFill>
                            <a:schemeClr val="dk1"/>
                          </a:solidFill>
                          <a:ea typeface="微软雅黑" panose="020B0503020204020204" pitchFamily="34" charset="-122"/>
                        </a:defRPr>
                      </a:lvl9pPr>
                    </a:lstStyle>
                    <a:p>
                      <a:pPr algn="ctr"/>
                      <a:r>
                        <a:rPr lang="en-US" altLang="zh-CN" dirty="0">
                          <a:solidFill>
                            <a:srgbClr val="0070C0"/>
                          </a:solidFill>
                        </a:rPr>
                        <a:t>＜10W</a:t>
                      </a:r>
                      <a:endParaRPr lang="zh-CN" altLang="en-US" dirty="0">
                        <a:solidFill>
                          <a:srgbClr val="0070C0"/>
                        </a:solidFill>
                      </a:endParaRPr>
                    </a:p>
                  </a:txBody>
                  <a:tcPr anchor="ct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solidFill>
                      <a:srgbClr val="000000">
                        <a:tint val="40000"/>
                      </a:srgbClr>
                    </a:solidFill>
                  </a:tcPr>
                </a:tc>
                <a:extLst>
                  <a:ext uri="{0D108BD9-81ED-4DB2-BD59-A6C34878D82A}">
                    <a16:rowId xmlns:a16="http://schemas.microsoft.com/office/drawing/2014/main" val="10005"/>
                  </a:ext>
                </a:extLst>
              </a:tr>
              <a:tr h="353954">
                <a:tc>
                  <a:txBody>
                    <a:bodyPr/>
                    <a:lstStyle>
                      <a:lvl1pPr marL="0" algn="l" defTabSz="914400" rtl="0" eaLnBrk="1" latinLnBrk="0" hangingPunct="1">
                        <a:defRPr sz="1800" kern="1200">
                          <a:solidFill>
                            <a:schemeClr val="dk1"/>
                          </a:solidFill>
                          <a:ea typeface="微软雅黑" panose="020B0503020204020204" pitchFamily="34" charset="-122"/>
                        </a:defRPr>
                      </a:lvl1pPr>
                      <a:lvl2pPr marL="457200" algn="l" defTabSz="914400" rtl="0" eaLnBrk="1" latinLnBrk="0" hangingPunct="1">
                        <a:defRPr sz="1800" kern="1200">
                          <a:solidFill>
                            <a:schemeClr val="dk1"/>
                          </a:solidFill>
                          <a:ea typeface="微软雅黑" panose="020B0503020204020204" pitchFamily="34" charset="-122"/>
                        </a:defRPr>
                      </a:lvl2pPr>
                      <a:lvl3pPr marL="914400" algn="l" defTabSz="914400" rtl="0" eaLnBrk="1" latinLnBrk="0" hangingPunct="1">
                        <a:defRPr sz="1800" kern="1200">
                          <a:solidFill>
                            <a:schemeClr val="dk1"/>
                          </a:solidFill>
                          <a:ea typeface="微软雅黑" panose="020B0503020204020204" pitchFamily="34" charset="-122"/>
                        </a:defRPr>
                      </a:lvl3pPr>
                      <a:lvl4pPr marL="1371600" algn="l" defTabSz="914400" rtl="0" eaLnBrk="1" latinLnBrk="0" hangingPunct="1">
                        <a:defRPr sz="1800" kern="1200">
                          <a:solidFill>
                            <a:schemeClr val="dk1"/>
                          </a:solidFill>
                          <a:ea typeface="微软雅黑" panose="020B0503020204020204" pitchFamily="34" charset="-122"/>
                        </a:defRPr>
                      </a:lvl4pPr>
                      <a:lvl5pPr marL="1828800" algn="l" defTabSz="914400" rtl="0" eaLnBrk="1" latinLnBrk="0" hangingPunct="1">
                        <a:defRPr sz="1800" kern="1200">
                          <a:solidFill>
                            <a:schemeClr val="dk1"/>
                          </a:solidFill>
                          <a:ea typeface="微软雅黑" panose="020B0503020204020204" pitchFamily="34" charset="-122"/>
                        </a:defRPr>
                      </a:lvl5pPr>
                      <a:lvl6pPr marL="2286000" algn="l" defTabSz="914400" rtl="0" eaLnBrk="1" latinLnBrk="0" hangingPunct="1">
                        <a:defRPr sz="1800" kern="1200">
                          <a:solidFill>
                            <a:schemeClr val="dk1"/>
                          </a:solidFill>
                          <a:ea typeface="微软雅黑" panose="020B0503020204020204" pitchFamily="34" charset="-122"/>
                        </a:defRPr>
                      </a:lvl6pPr>
                      <a:lvl7pPr marL="2743200" algn="l" defTabSz="914400" rtl="0" eaLnBrk="1" latinLnBrk="0" hangingPunct="1">
                        <a:defRPr sz="1800" kern="1200">
                          <a:solidFill>
                            <a:schemeClr val="dk1"/>
                          </a:solidFill>
                          <a:ea typeface="微软雅黑" panose="020B0503020204020204" pitchFamily="34" charset="-122"/>
                        </a:defRPr>
                      </a:lvl7pPr>
                      <a:lvl8pPr marL="3200400" algn="l" defTabSz="914400" rtl="0" eaLnBrk="1" latinLnBrk="0" hangingPunct="1">
                        <a:defRPr sz="1800" kern="1200">
                          <a:solidFill>
                            <a:schemeClr val="dk1"/>
                          </a:solidFill>
                          <a:ea typeface="微软雅黑" panose="020B0503020204020204" pitchFamily="34" charset="-122"/>
                        </a:defRPr>
                      </a:lvl8pPr>
                      <a:lvl9pPr marL="3657600" algn="l" defTabSz="914400" rtl="0" eaLnBrk="1" latinLnBrk="0" hangingPunct="1">
                        <a:defRPr sz="1800" kern="1200">
                          <a:solidFill>
                            <a:schemeClr val="dk1"/>
                          </a:solidFill>
                          <a:ea typeface="微软雅黑" panose="020B0503020204020204" pitchFamily="34" charset="-122"/>
                        </a:defRPr>
                      </a:lvl9pPr>
                    </a:lstStyle>
                    <a:p>
                      <a:pPr algn="ctr"/>
                      <a:r>
                        <a:rPr lang="zh-CN" altLang="en-US" dirty="0">
                          <a:solidFill>
                            <a:srgbClr val="CFF0FC"/>
                          </a:solidFill>
                        </a:rPr>
                        <a:t>weight</a:t>
                      </a:r>
                    </a:p>
                  </a:txBody>
                  <a:tcPr anchor="ct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2">
                  <a:txBody>
                    <a:bodyPr/>
                    <a:lstStyle>
                      <a:lvl1pPr marL="0" algn="l" defTabSz="914400" rtl="0" eaLnBrk="1" latinLnBrk="0" hangingPunct="1">
                        <a:defRPr sz="1800" kern="1200">
                          <a:solidFill>
                            <a:schemeClr val="dk1"/>
                          </a:solidFill>
                          <a:ea typeface="微软雅黑" panose="020B0503020204020204" pitchFamily="34" charset="-122"/>
                        </a:defRPr>
                      </a:lvl1pPr>
                      <a:lvl2pPr marL="457200" algn="l" defTabSz="914400" rtl="0" eaLnBrk="1" latinLnBrk="0" hangingPunct="1">
                        <a:defRPr sz="1800" kern="1200">
                          <a:solidFill>
                            <a:schemeClr val="dk1"/>
                          </a:solidFill>
                          <a:ea typeface="微软雅黑" panose="020B0503020204020204" pitchFamily="34" charset="-122"/>
                        </a:defRPr>
                      </a:lvl2pPr>
                      <a:lvl3pPr marL="914400" algn="l" defTabSz="914400" rtl="0" eaLnBrk="1" latinLnBrk="0" hangingPunct="1">
                        <a:defRPr sz="1800" kern="1200">
                          <a:solidFill>
                            <a:schemeClr val="dk1"/>
                          </a:solidFill>
                          <a:ea typeface="微软雅黑" panose="020B0503020204020204" pitchFamily="34" charset="-122"/>
                        </a:defRPr>
                      </a:lvl3pPr>
                      <a:lvl4pPr marL="1371600" algn="l" defTabSz="914400" rtl="0" eaLnBrk="1" latinLnBrk="0" hangingPunct="1">
                        <a:defRPr sz="1800" kern="1200">
                          <a:solidFill>
                            <a:schemeClr val="dk1"/>
                          </a:solidFill>
                          <a:ea typeface="微软雅黑" panose="020B0503020204020204" pitchFamily="34" charset="-122"/>
                        </a:defRPr>
                      </a:lvl4pPr>
                      <a:lvl5pPr marL="1828800" algn="l" defTabSz="914400" rtl="0" eaLnBrk="1" latinLnBrk="0" hangingPunct="1">
                        <a:defRPr sz="1800" kern="1200">
                          <a:solidFill>
                            <a:schemeClr val="dk1"/>
                          </a:solidFill>
                          <a:ea typeface="微软雅黑" panose="020B0503020204020204" pitchFamily="34" charset="-122"/>
                        </a:defRPr>
                      </a:lvl5pPr>
                      <a:lvl6pPr marL="2286000" algn="l" defTabSz="914400" rtl="0" eaLnBrk="1" latinLnBrk="0" hangingPunct="1">
                        <a:defRPr sz="1800" kern="1200">
                          <a:solidFill>
                            <a:schemeClr val="dk1"/>
                          </a:solidFill>
                          <a:ea typeface="微软雅黑" panose="020B0503020204020204" pitchFamily="34" charset="-122"/>
                        </a:defRPr>
                      </a:lvl6pPr>
                      <a:lvl7pPr marL="2743200" algn="l" defTabSz="914400" rtl="0" eaLnBrk="1" latinLnBrk="0" hangingPunct="1">
                        <a:defRPr sz="1800" kern="1200">
                          <a:solidFill>
                            <a:schemeClr val="dk1"/>
                          </a:solidFill>
                          <a:ea typeface="微软雅黑" panose="020B0503020204020204" pitchFamily="34" charset="-122"/>
                        </a:defRPr>
                      </a:lvl7pPr>
                      <a:lvl8pPr marL="3200400" algn="l" defTabSz="914400" rtl="0" eaLnBrk="1" latinLnBrk="0" hangingPunct="1">
                        <a:defRPr sz="1800" kern="1200">
                          <a:solidFill>
                            <a:schemeClr val="dk1"/>
                          </a:solidFill>
                          <a:ea typeface="微软雅黑" panose="020B0503020204020204" pitchFamily="34" charset="-122"/>
                        </a:defRPr>
                      </a:lvl8pPr>
                      <a:lvl9pPr marL="3657600" algn="l" defTabSz="914400" rtl="0" eaLnBrk="1" latinLnBrk="0" hangingPunct="1">
                        <a:defRPr sz="1800" kern="1200">
                          <a:solidFill>
                            <a:schemeClr val="dk1"/>
                          </a:solidFill>
                          <a:ea typeface="微软雅黑" panose="020B0503020204020204" pitchFamily="34" charset="-122"/>
                        </a:defRPr>
                      </a:lvl9pPr>
                    </a:lstStyle>
                    <a:p>
                      <a:pPr algn="ctr"/>
                      <a:r>
                        <a:rPr lang="en-US" altLang="zh-CN" dirty="0">
                          <a:solidFill>
                            <a:srgbClr val="0070C0"/>
                          </a:solidFill>
                        </a:rPr>
                        <a:t>≤22±3kg/m2</a:t>
                      </a:r>
                    </a:p>
                  </a:txBody>
                  <a:tcPr anchor="ct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solidFill>
                      <a:srgbClr val="000000">
                        <a:tint val="20000"/>
                      </a:srgbClr>
                    </a:solidFill>
                  </a:tcPr>
                </a:tc>
                <a:tc hMerge="1">
                  <a:txBody>
                    <a:bodyPr/>
                    <a:lstStyle/>
                    <a:p>
                      <a:endParaRPr lang="en-CN"/>
                    </a:p>
                  </a:txBody>
                  <a:tcPr/>
                </a:tc>
                <a:tc>
                  <a:txBody>
                    <a:bodyPr/>
                    <a:lstStyle>
                      <a:lvl1pPr marL="0" algn="l" defTabSz="914400" rtl="0" eaLnBrk="1" latinLnBrk="0" hangingPunct="1">
                        <a:defRPr sz="1800" kern="1200">
                          <a:solidFill>
                            <a:schemeClr val="dk1"/>
                          </a:solidFill>
                          <a:ea typeface="微软雅黑" panose="020B0503020204020204" pitchFamily="34" charset="-122"/>
                        </a:defRPr>
                      </a:lvl1pPr>
                      <a:lvl2pPr marL="457200" algn="l" defTabSz="914400" rtl="0" eaLnBrk="1" latinLnBrk="0" hangingPunct="1">
                        <a:defRPr sz="1800" kern="1200">
                          <a:solidFill>
                            <a:schemeClr val="dk1"/>
                          </a:solidFill>
                          <a:ea typeface="微软雅黑" panose="020B0503020204020204" pitchFamily="34" charset="-122"/>
                        </a:defRPr>
                      </a:lvl2pPr>
                      <a:lvl3pPr marL="914400" algn="l" defTabSz="914400" rtl="0" eaLnBrk="1" latinLnBrk="0" hangingPunct="1">
                        <a:defRPr sz="1800" kern="1200">
                          <a:solidFill>
                            <a:schemeClr val="dk1"/>
                          </a:solidFill>
                          <a:ea typeface="微软雅黑" panose="020B0503020204020204" pitchFamily="34" charset="-122"/>
                        </a:defRPr>
                      </a:lvl3pPr>
                      <a:lvl4pPr marL="1371600" algn="l" defTabSz="914400" rtl="0" eaLnBrk="1" latinLnBrk="0" hangingPunct="1">
                        <a:defRPr sz="1800" kern="1200">
                          <a:solidFill>
                            <a:schemeClr val="dk1"/>
                          </a:solidFill>
                          <a:ea typeface="微软雅黑" panose="020B0503020204020204" pitchFamily="34" charset="-122"/>
                        </a:defRPr>
                      </a:lvl4pPr>
                      <a:lvl5pPr marL="1828800" algn="l" defTabSz="914400" rtl="0" eaLnBrk="1" latinLnBrk="0" hangingPunct="1">
                        <a:defRPr sz="1800" kern="1200">
                          <a:solidFill>
                            <a:schemeClr val="dk1"/>
                          </a:solidFill>
                          <a:ea typeface="微软雅黑" panose="020B0503020204020204" pitchFamily="34" charset="-122"/>
                        </a:defRPr>
                      </a:lvl5pPr>
                      <a:lvl6pPr marL="2286000" algn="l" defTabSz="914400" rtl="0" eaLnBrk="1" latinLnBrk="0" hangingPunct="1">
                        <a:defRPr sz="1800" kern="1200">
                          <a:solidFill>
                            <a:schemeClr val="dk1"/>
                          </a:solidFill>
                          <a:ea typeface="微软雅黑" panose="020B0503020204020204" pitchFamily="34" charset="-122"/>
                        </a:defRPr>
                      </a:lvl6pPr>
                      <a:lvl7pPr marL="2743200" algn="l" defTabSz="914400" rtl="0" eaLnBrk="1" latinLnBrk="0" hangingPunct="1">
                        <a:defRPr sz="1800" kern="1200">
                          <a:solidFill>
                            <a:schemeClr val="dk1"/>
                          </a:solidFill>
                          <a:ea typeface="微软雅黑" panose="020B0503020204020204" pitchFamily="34" charset="-122"/>
                        </a:defRPr>
                      </a:lvl7pPr>
                      <a:lvl8pPr marL="3200400" algn="l" defTabSz="914400" rtl="0" eaLnBrk="1" latinLnBrk="0" hangingPunct="1">
                        <a:defRPr sz="1800" kern="1200">
                          <a:solidFill>
                            <a:schemeClr val="dk1"/>
                          </a:solidFill>
                          <a:ea typeface="微软雅黑" panose="020B0503020204020204" pitchFamily="34" charset="-122"/>
                        </a:defRPr>
                      </a:lvl8pPr>
                      <a:lvl9pPr marL="3657600" algn="l" defTabSz="914400" rtl="0" eaLnBrk="1" latinLnBrk="0" hangingPunct="1">
                        <a:defRPr sz="1800" kern="1200">
                          <a:solidFill>
                            <a:schemeClr val="dk1"/>
                          </a:solidFill>
                          <a:ea typeface="微软雅黑" panose="020B0503020204020204" pitchFamily="34" charset="-122"/>
                        </a:defRPr>
                      </a:lvl9pPr>
                    </a:lstStyle>
                    <a:p>
                      <a:pPr algn="ctr"/>
                      <a:r>
                        <a:rPr lang="en-US" altLang="zh-CN" dirty="0">
                          <a:solidFill>
                            <a:srgbClr val="0070C0"/>
                          </a:solidFill>
                        </a:rPr>
                        <a:t>-</a:t>
                      </a:r>
                      <a:endParaRPr lang="zh-CN" altLang="en-US" dirty="0">
                        <a:solidFill>
                          <a:srgbClr val="0070C0"/>
                        </a:solidFill>
                      </a:endParaRPr>
                    </a:p>
                  </a:txBody>
                  <a:tcPr anchor="ct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solidFill>
                      <a:srgbClr val="000000">
                        <a:tint val="20000"/>
                      </a:srgbClr>
                    </a:solidFill>
                  </a:tcPr>
                </a:tc>
                <a:extLst>
                  <a:ext uri="{0D108BD9-81ED-4DB2-BD59-A6C34878D82A}">
                    <a16:rowId xmlns:a16="http://schemas.microsoft.com/office/drawing/2014/main" val="10006"/>
                  </a:ext>
                </a:extLst>
              </a:tr>
              <a:tr h="619420">
                <a:tc>
                  <a:txBody>
                    <a:bodyPr/>
                    <a:lstStyle>
                      <a:lvl1pPr marL="0" algn="l" defTabSz="914400" rtl="0" eaLnBrk="1" latinLnBrk="0" hangingPunct="1">
                        <a:defRPr sz="1800" kern="1200">
                          <a:solidFill>
                            <a:schemeClr val="dk1"/>
                          </a:solidFill>
                          <a:ea typeface="微软雅黑" panose="020B0503020204020204" pitchFamily="34" charset="-122"/>
                        </a:defRPr>
                      </a:lvl1pPr>
                      <a:lvl2pPr marL="457200" algn="l" defTabSz="914400" rtl="0" eaLnBrk="1" latinLnBrk="0" hangingPunct="1">
                        <a:defRPr sz="1800" kern="1200">
                          <a:solidFill>
                            <a:schemeClr val="dk1"/>
                          </a:solidFill>
                          <a:ea typeface="微软雅黑" panose="020B0503020204020204" pitchFamily="34" charset="-122"/>
                        </a:defRPr>
                      </a:lvl2pPr>
                      <a:lvl3pPr marL="914400" algn="l" defTabSz="914400" rtl="0" eaLnBrk="1" latinLnBrk="0" hangingPunct="1">
                        <a:defRPr sz="1800" kern="1200">
                          <a:solidFill>
                            <a:schemeClr val="dk1"/>
                          </a:solidFill>
                          <a:ea typeface="微软雅黑" panose="020B0503020204020204" pitchFamily="34" charset="-122"/>
                        </a:defRPr>
                      </a:lvl3pPr>
                      <a:lvl4pPr marL="1371600" algn="l" defTabSz="914400" rtl="0" eaLnBrk="1" latinLnBrk="0" hangingPunct="1">
                        <a:defRPr sz="1800" kern="1200">
                          <a:solidFill>
                            <a:schemeClr val="dk1"/>
                          </a:solidFill>
                          <a:ea typeface="微软雅黑" panose="020B0503020204020204" pitchFamily="34" charset="-122"/>
                        </a:defRPr>
                      </a:lvl4pPr>
                      <a:lvl5pPr marL="1828800" algn="l" defTabSz="914400" rtl="0" eaLnBrk="1" latinLnBrk="0" hangingPunct="1">
                        <a:defRPr sz="1800" kern="1200">
                          <a:solidFill>
                            <a:schemeClr val="dk1"/>
                          </a:solidFill>
                          <a:ea typeface="微软雅黑" panose="020B0503020204020204" pitchFamily="34" charset="-122"/>
                        </a:defRPr>
                      </a:lvl5pPr>
                      <a:lvl6pPr marL="2286000" algn="l" defTabSz="914400" rtl="0" eaLnBrk="1" latinLnBrk="0" hangingPunct="1">
                        <a:defRPr sz="1800" kern="1200">
                          <a:solidFill>
                            <a:schemeClr val="dk1"/>
                          </a:solidFill>
                          <a:ea typeface="微软雅黑" panose="020B0503020204020204" pitchFamily="34" charset="-122"/>
                        </a:defRPr>
                      </a:lvl6pPr>
                      <a:lvl7pPr marL="2743200" algn="l" defTabSz="914400" rtl="0" eaLnBrk="1" latinLnBrk="0" hangingPunct="1">
                        <a:defRPr sz="1800" kern="1200">
                          <a:solidFill>
                            <a:schemeClr val="dk1"/>
                          </a:solidFill>
                          <a:ea typeface="微软雅黑" panose="020B0503020204020204" pitchFamily="34" charset="-122"/>
                        </a:defRPr>
                      </a:lvl7pPr>
                      <a:lvl8pPr marL="3200400" algn="l" defTabSz="914400" rtl="0" eaLnBrk="1" latinLnBrk="0" hangingPunct="1">
                        <a:defRPr sz="1800" kern="1200">
                          <a:solidFill>
                            <a:schemeClr val="dk1"/>
                          </a:solidFill>
                          <a:ea typeface="微软雅黑" panose="020B0503020204020204" pitchFamily="34" charset="-122"/>
                        </a:defRPr>
                      </a:lvl8pPr>
                      <a:lvl9pPr marL="3657600" algn="l" defTabSz="914400" rtl="0" eaLnBrk="1" latinLnBrk="0" hangingPunct="1">
                        <a:defRPr sz="1800" kern="1200">
                          <a:solidFill>
                            <a:schemeClr val="dk1"/>
                          </a:solidFill>
                          <a:ea typeface="微软雅黑" panose="020B0503020204020204" pitchFamily="34" charset="-122"/>
                        </a:defRPr>
                      </a:lvl9pPr>
                    </a:lstStyle>
                    <a:p>
                      <a:pPr algn="ctr"/>
                      <a:r>
                        <a:rPr lang="zh-CN" altLang="en-US" dirty="0">
                          <a:solidFill>
                            <a:srgbClr val="CFF0FC"/>
                          </a:solidFill>
                        </a:rPr>
                        <a:t>install</a:t>
                      </a:r>
                    </a:p>
                  </a:txBody>
                  <a:tcPr anchor="ct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3">
                  <a:txBody>
                    <a:bodyPr/>
                    <a:lstStyle>
                      <a:lvl1pPr marL="0" algn="l" defTabSz="914400" rtl="0" eaLnBrk="1" latinLnBrk="0" hangingPunct="1">
                        <a:defRPr sz="1800" kern="1200">
                          <a:solidFill>
                            <a:schemeClr val="dk1"/>
                          </a:solidFill>
                          <a:ea typeface="微软雅黑" panose="020B0503020204020204" pitchFamily="34" charset="-122"/>
                        </a:defRPr>
                      </a:lvl1pPr>
                      <a:lvl2pPr marL="457200" algn="l" defTabSz="914400" rtl="0" eaLnBrk="1" latinLnBrk="0" hangingPunct="1">
                        <a:defRPr sz="1800" kern="1200">
                          <a:solidFill>
                            <a:schemeClr val="dk1"/>
                          </a:solidFill>
                          <a:ea typeface="微软雅黑" panose="020B0503020204020204" pitchFamily="34" charset="-122"/>
                        </a:defRPr>
                      </a:lvl2pPr>
                      <a:lvl3pPr marL="914400" algn="l" defTabSz="914400" rtl="0" eaLnBrk="1" latinLnBrk="0" hangingPunct="1">
                        <a:defRPr sz="1800" kern="1200">
                          <a:solidFill>
                            <a:schemeClr val="dk1"/>
                          </a:solidFill>
                          <a:ea typeface="微软雅黑" panose="020B0503020204020204" pitchFamily="34" charset="-122"/>
                        </a:defRPr>
                      </a:lvl3pPr>
                      <a:lvl4pPr marL="1371600" algn="l" defTabSz="914400" rtl="0" eaLnBrk="1" latinLnBrk="0" hangingPunct="1">
                        <a:defRPr sz="1800" kern="1200">
                          <a:solidFill>
                            <a:schemeClr val="dk1"/>
                          </a:solidFill>
                          <a:ea typeface="微软雅黑" panose="020B0503020204020204" pitchFamily="34" charset="-122"/>
                        </a:defRPr>
                      </a:lvl4pPr>
                      <a:lvl5pPr marL="1828800" algn="l" defTabSz="914400" rtl="0" eaLnBrk="1" latinLnBrk="0" hangingPunct="1">
                        <a:defRPr sz="1800" kern="1200">
                          <a:solidFill>
                            <a:schemeClr val="dk1"/>
                          </a:solidFill>
                          <a:ea typeface="微软雅黑" panose="020B0503020204020204" pitchFamily="34" charset="-122"/>
                        </a:defRPr>
                      </a:lvl5pPr>
                      <a:lvl6pPr marL="2286000" algn="l" defTabSz="914400" rtl="0" eaLnBrk="1" latinLnBrk="0" hangingPunct="1">
                        <a:defRPr sz="1800" kern="1200">
                          <a:solidFill>
                            <a:schemeClr val="dk1"/>
                          </a:solidFill>
                          <a:ea typeface="微软雅黑" panose="020B0503020204020204" pitchFamily="34" charset="-122"/>
                        </a:defRPr>
                      </a:lvl6pPr>
                      <a:lvl7pPr marL="2743200" algn="l" defTabSz="914400" rtl="0" eaLnBrk="1" latinLnBrk="0" hangingPunct="1">
                        <a:defRPr sz="1800" kern="1200">
                          <a:solidFill>
                            <a:schemeClr val="dk1"/>
                          </a:solidFill>
                          <a:ea typeface="微软雅黑" panose="020B0503020204020204" pitchFamily="34" charset="-122"/>
                        </a:defRPr>
                      </a:lvl7pPr>
                      <a:lvl8pPr marL="3200400" algn="l" defTabSz="914400" rtl="0" eaLnBrk="1" latinLnBrk="0" hangingPunct="1">
                        <a:defRPr sz="1800" kern="1200">
                          <a:solidFill>
                            <a:schemeClr val="dk1"/>
                          </a:solidFill>
                          <a:ea typeface="微软雅黑" panose="020B0503020204020204" pitchFamily="34" charset="-122"/>
                        </a:defRPr>
                      </a:lvl8pPr>
                      <a:lvl9pPr marL="3657600" algn="l" defTabSz="914400" rtl="0" eaLnBrk="1" latinLnBrk="0" hangingPunct="1">
                        <a:defRPr sz="1800" kern="1200">
                          <a:solidFill>
                            <a:schemeClr val="dk1"/>
                          </a:solidFill>
                          <a:ea typeface="微软雅黑" panose="020B0503020204020204" pitchFamily="34" charset="-122"/>
                        </a:defRPr>
                      </a:lvl9pPr>
                    </a:lstStyle>
                    <a:p>
                      <a:pPr algn="ctr"/>
                      <a:r>
                        <a:rPr lang="en-US" altLang="zh-CN" dirty="0">
                          <a:solidFill>
                            <a:srgbClr val="0070C0"/>
                          </a:solidFill>
                        </a:rPr>
                        <a:t>As with ordinary signs, the poles that meet the requirements of GB / T23827-2009 Road Traffic Sign Board and Support Parts can be installed</a:t>
                      </a:r>
                      <a:endParaRPr lang="zh-CN" altLang="en-US" dirty="0">
                        <a:solidFill>
                          <a:srgbClr val="0070C0"/>
                        </a:solidFill>
                      </a:endParaRPr>
                    </a:p>
                  </a:txBody>
                  <a:tcPr anchor="ct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solidFill>
                      <a:srgbClr val="000000">
                        <a:tint val="40000"/>
                      </a:srgbClr>
                    </a:solidFill>
                  </a:tcPr>
                </a:tc>
                <a:tc hMerge="1">
                  <a:txBody>
                    <a:bodyPr/>
                    <a:lstStyle/>
                    <a:p>
                      <a:endParaRPr lang="en-CN"/>
                    </a:p>
                  </a:txBody>
                  <a:tcPr/>
                </a:tc>
                <a:tc hMerge="1">
                  <a:txBody>
                    <a:bodyPr/>
                    <a:lstStyle/>
                    <a:p>
                      <a:endParaRPr lang="en-CN"/>
                    </a:p>
                  </a:txBody>
                  <a:tcPr/>
                </a:tc>
                <a:extLst>
                  <a:ext uri="{0D108BD9-81ED-4DB2-BD59-A6C34878D82A}">
                    <a16:rowId xmlns:a16="http://schemas.microsoft.com/office/drawing/2014/main" val="10007"/>
                  </a:ext>
                </a:extLst>
              </a:tr>
              <a:tr h="856070">
                <a:tc>
                  <a:txBody>
                    <a:bodyPr/>
                    <a:lstStyle>
                      <a:lvl1pPr marL="0" algn="l" defTabSz="914400" rtl="0" eaLnBrk="1" latinLnBrk="0" hangingPunct="1">
                        <a:defRPr sz="1800" kern="1200">
                          <a:solidFill>
                            <a:schemeClr val="dk1"/>
                          </a:solidFill>
                          <a:ea typeface="微软雅黑" panose="020B0503020204020204" pitchFamily="34" charset="-122"/>
                        </a:defRPr>
                      </a:lvl1pPr>
                      <a:lvl2pPr marL="457200" algn="l" defTabSz="914400" rtl="0" eaLnBrk="1" latinLnBrk="0" hangingPunct="1">
                        <a:defRPr sz="1800" kern="1200">
                          <a:solidFill>
                            <a:schemeClr val="dk1"/>
                          </a:solidFill>
                          <a:ea typeface="微软雅黑" panose="020B0503020204020204" pitchFamily="34" charset="-122"/>
                        </a:defRPr>
                      </a:lvl2pPr>
                      <a:lvl3pPr marL="914400" algn="l" defTabSz="914400" rtl="0" eaLnBrk="1" latinLnBrk="0" hangingPunct="1">
                        <a:defRPr sz="1800" kern="1200">
                          <a:solidFill>
                            <a:schemeClr val="dk1"/>
                          </a:solidFill>
                          <a:ea typeface="微软雅黑" panose="020B0503020204020204" pitchFamily="34" charset="-122"/>
                        </a:defRPr>
                      </a:lvl3pPr>
                      <a:lvl4pPr marL="1371600" algn="l" defTabSz="914400" rtl="0" eaLnBrk="1" latinLnBrk="0" hangingPunct="1">
                        <a:defRPr sz="1800" kern="1200">
                          <a:solidFill>
                            <a:schemeClr val="dk1"/>
                          </a:solidFill>
                          <a:ea typeface="微软雅黑" panose="020B0503020204020204" pitchFamily="34" charset="-122"/>
                        </a:defRPr>
                      </a:lvl4pPr>
                      <a:lvl5pPr marL="1828800" algn="l" defTabSz="914400" rtl="0" eaLnBrk="1" latinLnBrk="0" hangingPunct="1">
                        <a:defRPr sz="1800" kern="1200">
                          <a:solidFill>
                            <a:schemeClr val="dk1"/>
                          </a:solidFill>
                          <a:ea typeface="微软雅黑" panose="020B0503020204020204" pitchFamily="34" charset="-122"/>
                        </a:defRPr>
                      </a:lvl5pPr>
                      <a:lvl6pPr marL="2286000" algn="l" defTabSz="914400" rtl="0" eaLnBrk="1" latinLnBrk="0" hangingPunct="1">
                        <a:defRPr sz="1800" kern="1200">
                          <a:solidFill>
                            <a:schemeClr val="dk1"/>
                          </a:solidFill>
                          <a:ea typeface="微软雅黑" panose="020B0503020204020204" pitchFamily="34" charset="-122"/>
                        </a:defRPr>
                      </a:lvl6pPr>
                      <a:lvl7pPr marL="2743200" algn="l" defTabSz="914400" rtl="0" eaLnBrk="1" latinLnBrk="0" hangingPunct="1">
                        <a:defRPr sz="1800" kern="1200">
                          <a:solidFill>
                            <a:schemeClr val="dk1"/>
                          </a:solidFill>
                          <a:ea typeface="微软雅黑" panose="020B0503020204020204" pitchFamily="34" charset="-122"/>
                        </a:defRPr>
                      </a:lvl7pPr>
                      <a:lvl8pPr marL="3200400" algn="l" defTabSz="914400" rtl="0" eaLnBrk="1" latinLnBrk="0" hangingPunct="1">
                        <a:defRPr sz="1800" kern="1200">
                          <a:solidFill>
                            <a:schemeClr val="dk1"/>
                          </a:solidFill>
                          <a:ea typeface="微软雅黑" panose="020B0503020204020204" pitchFamily="34" charset="-122"/>
                        </a:defRPr>
                      </a:lvl8pPr>
                      <a:lvl9pPr marL="3657600" algn="l" defTabSz="914400" rtl="0" eaLnBrk="1" latinLnBrk="0" hangingPunct="1">
                        <a:defRPr sz="1800" kern="1200">
                          <a:solidFill>
                            <a:schemeClr val="dk1"/>
                          </a:solidFill>
                          <a:ea typeface="微软雅黑" panose="020B0503020204020204" pitchFamily="34" charset="-122"/>
                        </a:defRPr>
                      </a:lvl9pPr>
                    </a:lstStyle>
                    <a:p>
                      <a:pPr algn="ctr"/>
                      <a:r>
                        <a:rPr lang="zh-CN" altLang="en-US" dirty="0">
                          <a:solidFill>
                            <a:srgbClr val="CFF0FC"/>
                          </a:solidFill>
                        </a:rPr>
                        <a:t>Investment benefit</a:t>
                      </a:r>
                    </a:p>
                  </a:txBody>
                  <a:tcPr anchor="ct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3">
                  <a:txBody>
                    <a:bodyPr/>
                    <a:lstStyle>
                      <a:lvl1pPr marL="0" algn="l" defTabSz="914400" rtl="0" eaLnBrk="1" latinLnBrk="0" hangingPunct="1">
                        <a:defRPr sz="1800" kern="1200">
                          <a:solidFill>
                            <a:schemeClr val="dk1"/>
                          </a:solidFill>
                          <a:ea typeface="微软雅黑" panose="020B0503020204020204" pitchFamily="34" charset="-122"/>
                        </a:defRPr>
                      </a:lvl1pPr>
                      <a:lvl2pPr marL="457200" algn="l" defTabSz="914400" rtl="0" eaLnBrk="1" latinLnBrk="0" hangingPunct="1">
                        <a:defRPr sz="1800" kern="1200">
                          <a:solidFill>
                            <a:schemeClr val="dk1"/>
                          </a:solidFill>
                          <a:ea typeface="微软雅黑" panose="020B0503020204020204" pitchFamily="34" charset="-122"/>
                        </a:defRPr>
                      </a:lvl2pPr>
                      <a:lvl3pPr marL="914400" algn="l" defTabSz="914400" rtl="0" eaLnBrk="1" latinLnBrk="0" hangingPunct="1">
                        <a:defRPr sz="1800" kern="1200">
                          <a:solidFill>
                            <a:schemeClr val="dk1"/>
                          </a:solidFill>
                          <a:ea typeface="微软雅黑" panose="020B0503020204020204" pitchFamily="34" charset="-122"/>
                        </a:defRPr>
                      </a:lvl3pPr>
                      <a:lvl4pPr marL="1371600" algn="l" defTabSz="914400" rtl="0" eaLnBrk="1" latinLnBrk="0" hangingPunct="1">
                        <a:defRPr sz="1800" kern="1200">
                          <a:solidFill>
                            <a:schemeClr val="dk1"/>
                          </a:solidFill>
                          <a:ea typeface="微软雅黑" panose="020B0503020204020204" pitchFamily="34" charset="-122"/>
                        </a:defRPr>
                      </a:lvl4pPr>
                      <a:lvl5pPr marL="1828800" algn="l" defTabSz="914400" rtl="0" eaLnBrk="1" latinLnBrk="0" hangingPunct="1">
                        <a:defRPr sz="1800" kern="1200">
                          <a:solidFill>
                            <a:schemeClr val="dk1"/>
                          </a:solidFill>
                          <a:ea typeface="微软雅黑" panose="020B0503020204020204" pitchFamily="34" charset="-122"/>
                        </a:defRPr>
                      </a:lvl5pPr>
                      <a:lvl6pPr marL="2286000" algn="l" defTabSz="914400" rtl="0" eaLnBrk="1" latinLnBrk="0" hangingPunct="1">
                        <a:defRPr sz="1800" kern="1200">
                          <a:solidFill>
                            <a:schemeClr val="dk1"/>
                          </a:solidFill>
                          <a:ea typeface="微软雅黑" panose="020B0503020204020204" pitchFamily="34" charset="-122"/>
                        </a:defRPr>
                      </a:lvl6pPr>
                      <a:lvl7pPr marL="2743200" algn="l" defTabSz="914400" rtl="0" eaLnBrk="1" latinLnBrk="0" hangingPunct="1">
                        <a:defRPr sz="1800" kern="1200">
                          <a:solidFill>
                            <a:schemeClr val="dk1"/>
                          </a:solidFill>
                          <a:ea typeface="微软雅黑" panose="020B0503020204020204" pitchFamily="34" charset="-122"/>
                        </a:defRPr>
                      </a:lvl7pPr>
                      <a:lvl8pPr marL="3200400" algn="l" defTabSz="914400" rtl="0" eaLnBrk="1" latinLnBrk="0" hangingPunct="1">
                        <a:defRPr sz="1800" kern="1200">
                          <a:solidFill>
                            <a:schemeClr val="dk1"/>
                          </a:solidFill>
                          <a:ea typeface="微软雅黑" panose="020B0503020204020204" pitchFamily="34" charset="-122"/>
                        </a:defRPr>
                      </a:lvl8pPr>
                      <a:lvl9pPr marL="3657600" algn="l" defTabSz="914400" rtl="0" eaLnBrk="1" latinLnBrk="0" hangingPunct="1">
                        <a:defRPr sz="1800" kern="1200">
                          <a:solidFill>
                            <a:schemeClr val="dk1"/>
                          </a:solidFill>
                          <a:ea typeface="微软雅黑" panose="020B0503020204020204" pitchFamily="34" charset="-122"/>
                        </a:defRPr>
                      </a:lvl9pPr>
                    </a:lstStyle>
                    <a:p>
                      <a:pPr algn="ctr"/>
                      <a:r>
                        <a:rPr lang="zh-CN" altLang="en-US" dirty="0">
                          <a:solidFill>
                            <a:srgbClr val="0070C0"/>
                          </a:solidFill>
                        </a:rPr>
                        <a:t>From the perspective of traffic safety economics, the VE value can reach 60-105 times and 3-5 times of traditional reflective signs</a:t>
                      </a:r>
                      <a:endParaRPr lang="en-US" altLang="zh-CN" dirty="0">
                        <a:solidFill>
                          <a:srgbClr val="0070C0"/>
                        </a:solidFill>
                      </a:endParaRPr>
                    </a:p>
                    <a:p>
                      <a:pPr algn="ctr"/>
                      <a:r>
                        <a:rPr lang="zh-CN" altLang="en-US" dirty="0">
                          <a:solidFill>
                            <a:srgbClr val="0070C0"/>
                          </a:solidFill>
                          <a:latin typeface="楷体_GB2312" panose="02010609030101010101" pitchFamily="49" charset="-122"/>
                          <a:ea typeface="楷体_GB2312" panose="02010609030101010101" pitchFamily="49" charset="-122"/>
                        </a:rPr>
                        <a:t>(Test and evaluation of applying active luminous technology to improve road traffic safety in Tongji University 》)</a:t>
                      </a:r>
                      <a:endParaRPr lang="en-US" altLang="zh-CN" dirty="0">
                        <a:solidFill>
                          <a:srgbClr val="0070C0"/>
                        </a:solidFill>
                        <a:latin typeface="楷体_GB2312" panose="02010609030101010101" pitchFamily="49" charset="-122"/>
                        <a:ea typeface="楷体_GB2312" panose="02010609030101010101" pitchFamily="49" charset="-122"/>
                      </a:endParaRPr>
                    </a:p>
                  </a:txBody>
                  <a:tcPr anchor="ct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solidFill>
                      <a:srgbClr val="000000">
                        <a:tint val="20000"/>
                      </a:srgbClr>
                    </a:solidFill>
                  </a:tcPr>
                </a:tc>
                <a:tc hMerge="1">
                  <a:txBody>
                    <a:bodyPr/>
                    <a:lstStyle/>
                    <a:p>
                      <a:endParaRPr lang="en-CN"/>
                    </a:p>
                  </a:txBody>
                  <a:tcPr/>
                </a:tc>
                <a:tc hMerge="1">
                  <a:txBody>
                    <a:bodyPr/>
                    <a:lstStyle/>
                    <a:p>
                      <a:endParaRPr lang="en-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619420">
                <a:tc>
                  <a:txBody>
                    <a:bodyPr/>
                    <a:lstStyle>
                      <a:lvl1pPr marL="0" algn="l" defTabSz="914400" rtl="0" eaLnBrk="1" latinLnBrk="0" hangingPunct="1">
                        <a:defRPr sz="1800" kern="1200">
                          <a:solidFill>
                            <a:schemeClr val="dk1"/>
                          </a:solidFill>
                          <a:ea typeface="微软雅黑" panose="020B0503020204020204" pitchFamily="34" charset="-122"/>
                        </a:defRPr>
                      </a:lvl1pPr>
                      <a:lvl2pPr marL="457200" algn="l" defTabSz="914400" rtl="0" eaLnBrk="1" latinLnBrk="0" hangingPunct="1">
                        <a:defRPr sz="1800" kern="1200">
                          <a:solidFill>
                            <a:schemeClr val="dk1"/>
                          </a:solidFill>
                          <a:ea typeface="微软雅黑" panose="020B0503020204020204" pitchFamily="34" charset="-122"/>
                        </a:defRPr>
                      </a:lvl2pPr>
                      <a:lvl3pPr marL="914400" algn="l" defTabSz="914400" rtl="0" eaLnBrk="1" latinLnBrk="0" hangingPunct="1">
                        <a:defRPr sz="1800" kern="1200">
                          <a:solidFill>
                            <a:schemeClr val="dk1"/>
                          </a:solidFill>
                          <a:ea typeface="微软雅黑" panose="020B0503020204020204" pitchFamily="34" charset="-122"/>
                        </a:defRPr>
                      </a:lvl3pPr>
                      <a:lvl4pPr marL="1371600" algn="l" defTabSz="914400" rtl="0" eaLnBrk="1" latinLnBrk="0" hangingPunct="1">
                        <a:defRPr sz="1800" kern="1200">
                          <a:solidFill>
                            <a:schemeClr val="dk1"/>
                          </a:solidFill>
                          <a:ea typeface="微软雅黑" panose="020B0503020204020204" pitchFamily="34" charset="-122"/>
                        </a:defRPr>
                      </a:lvl4pPr>
                      <a:lvl5pPr marL="1828800" algn="l" defTabSz="914400" rtl="0" eaLnBrk="1" latinLnBrk="0" hangingPunct="1">
                        <a:defRPr sz="1800" kern="1200">
                          <a:solidFill>
                            <a:schemeClr val="dk1"/>
                          </a:solidFill>
                          <a:ea typeface="微软雅黑" panose="020B0503020204020204" pitchFamily="34" charset="-122"/>
                        </a:defRPr>
                      </a:lvl5pPr>
                      <a:lvl6pPr marL="2286000" algn="l" defTabSz="914400" rtl="0" eaLnBrk="1" latinLnBrk="0" hangingPunct="1">
                        <a:defRPr sz="1800" kern="1200">
                          <a:solidFill>
                            <a:schemeClr val="dk1"/>
                          </a:solidFill>
                          <a:ea typeface="微软雅黑" panose="020B0503020204020204" pitchFamily="34" charset="-122"/>
                        </a:defRPr>
                      </a:lvl6pPr>
                      <a:lvl7pPr marL="2743200" algn="l" defTabSz="914400" rtl="0" eaLnBrk="1" latinLnBrk="0" hangingPunct="1">
                        <a:defRPr sz="1800" kern="1200">
                          <a:solidFill>
                            <a:schemeClr val="dk1"/>
                          </a:solidFill>
                          <a:ea typeface="微软雅黑" panose="020B0503020204020204" pitchFamily="34" charset="-122"/>
                        </a:defRPr>
                      </a:lvl7pPr>
                      <a:lvl8pPr marL="3200400" algn="l" defTabSz="914400" rtl="0" eaLnBrk="1" latinLnBrk="0" hangingPunct="1">
                        <a:defRPr sz="1800" kern="1200">
                          <a:solidFill>
                            <a:schemeClr val="dk1"/>
                          </a:solidFill>
                          <a:ea typeface="微软雅黑" panose="020B0503020204020204" pitchFamily="34" charset="-122"/>
                        </a:defRPr>
                      </a:lvl8pPr>
                      <a:lvl9pPr marL="3657600" algn="l" defTabSz="914400" rtl="0" eaLnBrk="1" latinLnBrk="0" hangingPunct="1">
                        <a:defRPr sz="1800" kern="1200">
                          <a:solidFill>
                            <a:schemeClr val="dk1"/>
                          </a:solidFill>
                          <a:ea typeface="微软雅黑" panose="020B0503020204020204" pitchFamily="34" charset="-122"/>
                        </a:defRPr>
                      </a:lvl9pPr>
                    </a:lstStyle>
                    <a:p>
                      <a:pPr algn="ctr"/>
                      <a:r>
                        <a:rPr lang="zh-CN" altLang="en-US" dirty="0">
                          <a:solidFill>
                            <a:srgbClr val="CFF0FC"/>
                          </a:solidFill>
                        </a:rPr>
                        <a:t>Visual effect</a:t>
                      </a:r>
                    </a:p>
                  </a:txBody>
                  <a:tcPr anchor="ct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3">
                  <a:txBody>
                    <a:bodyPr/>
                    <a:lstStyle>
                      <a:lvl1pPr marL="0" algn="l" defTabSz="914400" rtl="0" eaLnBrk="1" latinLnBrk="0" hangingPunct="1">
                        <a:defRPr sz="1800" kern="1200">
                          <a:solidFill>
                            <a:schemeClr val="dk1"/>
                          </a:solidFill>
                          <a:ea typeface="微软雅黑" panose="020B0503020204020204" pitchFamily="34" charset="-122"/>
                        </a:defRPr>
                      </a:lvl1pPr>
                      <a:lvl2pPr marL="457200" algn="l" defTabSz="914400" rtl="0" eaLnBrk="1" latinLnBrk="0" hangingPunct="1">
                        <a:defRPr sz="1800" kern="1200">
                          <a:solidFill>
                            <a:schemeClr val="dk1"/>
                          </a:solidFill>
                          <a:ea typeface="微软雅黑" panose="020B0503020204020204" pitchFamily="34" charset="-122"/>
                        </a:defRPr>
                      </a:lvl2pPr>
                      <a:lvl3pPr marL="914400" algn="l" defTabSz="914400" rtl="0" eaLnBrk="1" latinLnBrk="0" hangingPunct="1">
                        <a:defRPr sz="1800" kern="1200">
                          <a:solidFill>
                            <a:schemeClr val="dk1"/>
                          </a:solidFill>
                          <a:ea typeface="微软雅黑" panose="020B0503020204020204" pitchFamily="34" charset="-122"/>
                        </a:defRPr>
                      </a:lvl3pPr>
                      <a:lvl4pPr marL="1371600" algn="l" defTabSz="914400" rtl="0" eaLnBrk="1" latinLnBrk="0" hangingPunct="1">
                        <a:defRPr sz="1800" kern="1200">
                          <a:solidFill>
                            <a:schemeClr val="dk1"/>
                          </a:solidFill>
                          <a:ea typeface="微软雅黑" panose="020B0503020204020204" pitchFamily="34" charset="-122"/>
                        </a:defRPr>
                      </a:lvl4pPr>
                      <a:lvl5pPr marL="1828800" algn="l" defTabSz="914400" rtl="0" eaLnBrk="1" latinLnBrk="0" hangingPunct="1">
                        <a:defRPr sz="1800" kern="1200">
                          <a:solidFill>
                            <a:schemeClr val="dk1"/>
                          </a:solidFill>
                          <a:ea typeface="微软雅黑" panose="020B0503020204020204" pitchFamily="34" charset="-122"/>
                        </a:defRPr>
                      </a:lvl5pPr>
                      <a:lvl6pPr marL="2286000" algn="l" defTabSz="914400" rtl="0" eaLnBrk="1" latinLnBrk="0" hangingPunct="1">
                        <a:defRPr sz="1800" kern="1200">
                          <a:solidFill>
                            <a:schemeClr val="dk1"/>
                          </a:solidFill>
                          <a:ea typeface="微软雅黑" panose="020B0503020204020204" pitchFamily="34" charset="-122"/>
                        </a:defRPr>
                      </a:lvl6pPr>
                      <a:lvl7pPr marL="2743200" algn="l" defTabSz="914400" rtl="0" eaLnBrk="1" latinLnBrk="0" hangingPunct="1">
                        <a:defRPr sz="1800" kern="1200">
                          <a:solidFill>
                            <a:schemeClr val="dk1"/>
                          </a:solidFill>
                          <a:ea typeface="微软雅黑" panose="020B0503020204020204" pitchFamily="34" charset="-122"/>
                        </a:defRPr>
                      </a:lvl7pPr>
                      <a:lvl8pPr marL="3200400" algn="l" defTabSz="914400" rtl="0" eaLnBrk="1" latinLnBrk="0" hangingPunct="1">
                        <a:defRPr sz="1800" kern="1200">
                          <a:solidFill>
                            <a:schemeClr val="dk1"/>
                          </a:solidFill>
                          <a:ea typeface="微软雅黑" panose="020B0503020204020204" pitchFamily="34" charset="-122"/>
                        </a:defRPr>
                      </a:lvl8pPr>
                      <a:lvl9pPr marL="3657600" algn="l" defTabSz="914400" rtl="0" eaLnBrk="1" latinLnBrk="0" hangingPunct="1">
                        <a:defRPr sz="1800" kern="1200">
                          <a:solidFill>
                            <a:schemeClr val="dk1"/>
                          </a:solidFill>
                          <a:ea typeface="微软雅黑" panose="020B0503020204020204" pitchFamily="34" charset="-122"/>
                        </a:defRPr>
                      </a:lvl9pPr>
                    </a:lstStyle>
                    <a:p>
                      <a:pPr algn="ctr"/>
                      <a:r>
                        <a:rPr lang="zh-CN" altLang="en-US" dirty="0">
                          <a:solidFill>
                            <a:srgbClr val="0070C0"/>
                          </a:solidFill>
                        </a:rPr>
                        <a:t>(When the surface illumination of the sign environment is 100 Lx, the sign is automatically lit) The effective visual distance at night is 200m</a:t>
                      </a:r>
                    </a:p>
                  </a:txBody>
                  <a:tcPr anchor="ctr">
                    <a:lnL w="12700" cap="flat" cmpd="sng" algn="ctr">
                      <a:solidFill>
                        <a:srgbClr val="4D4D4D"/>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solidFill>
                      <a:srgbClr val="000000">
                        <a:tint val="40000"/>
                      </a:srgbClr>
                    </a:solidFill>
                  </a:tcPr>
                </a:tc>
                <a:tc hMerge="1">
                  <a:txBody>
                    <a:bodyPr/>
                    <a:lstStyle/>
                    <a:p>
                      <a:endParaRPr lang="en-CN"/>
                    </a:p>
                  </a:txBody>
                  <a:tcPr/>
                </a:tc>
                <a:tc hMerge="1">
                  <a:txBody>
                    <a:bodyPr/>
                    <a:lstStyle/>
                    <a:p>
                      <a:endParaRPr lang="en-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pic>
        <p:nvPicPr>
          <p:cNvPr id="5" name="图片 4" descr="2222"/>
          <p:cNvPicPr>
            <a:picLocks noChangeAspect="1"/>
          </p:cNvPicPr>
          <p:nvPr>
            <p:custDataLst>
              <p:tags r:id="rId1"/>
            </p:custDataLst>
          </p:nvPr>
        </p:nvPicPr>
        <p:blipFill>
          <a:blip r:embed="rId3"/>
          <a:stretch>
            <a:fillRect/>
          </a:stretch>
        </p:blipFill>
        <p:spPr>
          <a:xfrm>
            <a:off x="9128760" y="-4445"/>
            <a:ext cx="3062605" cy="86804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bwMode="auto">
          <a:xfrm>
            <a:off x="0" y="5275031"/>
            <a:ext cx="8543925" cy="1214668"/>
          </a:xfrm>
          <a:prstGeom prst="rect">
            <a:avLst/>
          </a:prstGeom>
          <a:solidFill>
            <a:srgbClr val="1F4D8C"/>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2" name="矩形 41"/>
          <p:cNvSpPr/>
          <p:nvPr/>
        </p:nvSpPr>
        <p:spPr>
          <a:xfrm>
            <a:off x="0" y="0"/>
            <a:ext cx="12195175" cy="86409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3200" dirty="0">
              <a:solidFill>
                <a:schemeClr val="accent2"/>
              </a:solidFill>
            </a:endParaRPr>
          </a:p>
        </p:txBody>
      </p:sp>
      <p:sp>
        <p:nvSpPr>
          <p:cNvPr id="4" name="文本框 3"/>
          <p:cNvSpPr txBox="1"/>
          <p:nvPr/>
        </p:nvSpPr>
        <p:spPr>
          <a:xfrm>
            <a:off x="563410" y="139660"/>
            <a:ext cx="3775393" cy="523220"/>
          </a:xfrm>
          <a:prstGeom prst="rect">
            <a:avLst/>
          </a:prstGeom>
          <a:noFill/>
        </p:spPr>
        <p:txBody>
          <a:bodyPr wrap="none" rtlCol="0">
            <a:spAutoFit/>
          </a:bodyPr>
          <a:lstStyle/>
          <a:p>
            <a:r>
              <a:rPr lang="zh-CN" altLang="en-US" sz="2800" b="1" dirty="0">
                <a:solidFill>
                  <a:schemeClr val="accent2"/>
                </a:solidFill>
              </a:rPr>
              <a:t>Development direction of engineering and technology field</a:t>
            </a:r>
            <a:endParaRPr lang="zh-CN" altLang="en-US" sz="1400" b="1" dirty="0"/>
          </a:p>
        </p:txBody>
      </p:sp>
      <p:sp>
        <p:nvSpPr>
          <p:cNvPr id="8" name="矩形 7"/>
          <p:cNvSpPr/>
          <p:nvPr/>
        </p:nvSpPr>
        <p:spPr>
          <a:xfrm>
            <a:off x="776563" y="1958956"/>
            <a:ext cx="5643436" cy="3247497"/>
          </a:xfrm>
          <a:prstGeom prst="rect">
            <a:avLst/>
          </a:prstGeom>
          <a:noFill/>
          <a:ln w="19050">
            <a:noFill/>
            <a:miter lim="800000"/>
          </a:ln>
          <a:effectLst>
            <a:outerShdw blurRad="63500" sx="101000" sy="101000" algn="ctr" rotWithShape="0">
              <a:prstClr val="black">
                <a:alpha val="40000"/>
              </a:prstClr>
            </a:outerShdw>
          </a:effectLst>
        </p:spPr>
        <p:txBody>
          <a:bodyPr anchor="t" anchorCtr="0"/>
          <a:lstStyle/>
          <a:p>
            <a:pPr marL="285750" indent="-285750">
              <a:lnSpc>
                <a:spcPct val="150000"/>
              </a:lnSpc>
              <a:spcBef>
                <a:spcPts val="600"/>
              </a:spcBef>
              <a:buClr>
                <a:schemeClr val="accent1">
                  <a:lumMod val="75000"/>
                  <a:lumOff val="25000"/>
                </a:schemeClr>
              </a:buClr>
              <a:buFont typeface="Wingdings" panose="05000000000000000000" pitchFamily="2" charset="2"/>
              <a:buChar char="n"/>
              <a:defRPr/>
            </a:pPr>
            <a:r>
              <a:rPr lang="zh-CN" altLang="en-US" sz="1200" kern="1500" dirty="0">
                <a:solidFill>
                  <a:schemeClr val="accent1">
                    <a:lumMod val="85000"/>
                    <a:lumOff val="15000"/>
                  </a:schemeClr>
                </a:solidFill>
                <a:latin typeface="微软雅黑" panose="020B0503020204020204" pitchFamily="34" charset="-122"/>
              </a:rPr>
              <a:t>GB 5768.2 Adopt (active) luminous type according to the terrain and sunshine conditions</a:t>
            </a:r>
            <a:endParaRPr lang="en-US" altLang="zh-CN" sz="1200" kern="1500" dirty="0">
              <a:solidFill>
                <a:schemeClr val="accent1">
                  <a:lumMod val="85000"/>
                  <a:lumOff val="15000"/>
                </a:schemeClr>
              </a:solidFill>
              <a:latin typeface="微软雅黑" panose="020B0503020204020204" pitchFamily="34" charset="-122"/>
            </a:endParaRPr>
          </a:p>
          <a:p>
            <a:pPr marL="285750" marR="0" lvl="0" indent="-285750" algn="l" defTabSz="914400" rtl="0" eaLnBrk="0" fontAlgn="base" latinLnBrk="0" hangingPunct="0">
              <a:lnSpc>
                <a:spcPct val="150000"/>
              </a:lnSpc>
              <a:spcBef>
                <a:spcPts val="600"/>
              </a:spcBef>
              <a:spcAft>
                <a:spcPct val="0"/>
              </a:spcAft>
              <a:buClr>
                <a:schemeClr val="accent1">
                  <a:lumMod val="75000"/>
                  <a:lumOff val="25000"/>
                </a:schemeClr>
              </a:buClr>
              <a:buSzTx/>
              <a:buFont typeface="Wingdings" panose="05000000000000000000" pitchFamily="2" charset="2"/>
              <a:buChar char="n"/>
              <a:defRPr/>
            </a:pPr>
            <a:r>
              <a:rPr kumimoji="0" lang="zh-CN" altLang="en-US" sz="1200" b="1" i="0" u="none" strike="noStrike" kern="1500" cap="none" spc="0" normalizeH="0" baseline="0" noProof="0" dirty="0">
                <a:ln>
                  <a:noFill/>
                </a:ln>
                <a:solidFill>
                  <a:schemeClr val="accent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GA / T 1548 Guide to the Setting of Active Lighting Signs on Urban Roads puts forward the scene of applicable active luminous signs</a:t>
            </a:r>
            <a:endParaRPr kumimoji="0" lang="en-US" altLang="zh-CN" sz="1200" b="0" i="0" u="none" strike="noStrike" kern="1500" cap="none" spc="0" normalizeH="0" baseline="0" noProof="0" dirty="0">
              <a:ln>
                <a:noFill/>
              </a:ln>
              <a:solidFill>
                <a:schemeClr val="accent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a:p>
            <a:pPr marL="285750" marR="0" lvl="0" indent="-285750" algn="l" defTabSz="914400" rtl="0" eaLnBrk="0" fontAlgn="base" latinLnBrk="0" hangingPunct="0">
              <a:lnSpc>
                <a:spcPct val="150000"/>
              </a:lnSpc>
              <a:spcBef>
                <a:spcPts val="600"/>
              </a:spcBef>
              <a:spcAft>
                <a:spcPct val="0"/>
              </a:spcAft>
              <a:buClr>
                <a:schemeClr val="accent1">
                  <a:lumMod val="75000"/>
                  <a:lumOff val="25000"/>
                </a:schemeClr>
              </a:buClr>
              <a:buSzTx/>
              <a:buFont typeface="Wingdings" panose="05000000000000000000" pitchFamily="2" charset="2"/>
              <a:buChar char="n"/>
              <a:defRPr/>
            </a:pPr>
            <a:r>
              <a:rPr lang="zh-CN" altLang="en-US" sz="1200" kern="1500" dirty="0">
                <a:solidFill>
                  <a:schemeClr val="accent1">
                    <a:lumMod val="85000"/>
                    <a:lumOff val="15000"/>
                  </a:schemeClr>
                </a:solidFill>
                <a:latin typeface="微软雅黑" panose="020B0503020204020204" pitchFamily="34" charset="-122"/>
                <a:sym typeface="+mn-ea"/>
              </a:rPr>
              <a:t>T / CECS 626-2019 Standard for Setting Urban Underground Road Traffic Signs and Marines shall be adopted by China Engineering Construction Standardization Association</a:t>
            </a:r>
            <a:endParaRPr kumimoji="0" lang="en-US" altLang="zh-CN" sz="1200" b="0" i="0" u="none" strike="noStrike" kern="1500" cap="none" spc="0" normalizeH="0" baseline="0" noProof="0" dirty="0">
              <a:ln>
                <a:noFill/>
              </a:ln>
              <a:solidFill>
                <a:schemeClr val="accent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a:p>
            <a:pPr marL="285750" marR="0" lvl="0" indent="-285750" algn="l" defTabSz="914400" rtl="0" eaLnBrk="0" fontAlgn="base" latinLnBrk="0" hangingPunct="0">
              <a:lnSpc>
                <a:spcPct val="150000"/>
              </a:lnSpc>
              <a:spcBef>
                <a:spcPts val="600"/>
              </a:spcBef>
              <a:spcAft>
                <a:spcPct val="0"/>
              </a:spcAft>
              <a:buClr>
                <a:schemeClr val="accent1">
                  <a:lumMod val="75000"/>
                  <a:lumOff val="25000"/>
                </a:schemeClr>
              </a:buClr>
              <a:buSzTx/>
              <a:buFont typeface="Wingdings" panose="05000000000000000000" pitchFamily="2" charset="2"/>
              <a:buChar char="n"/>
              <a:defRPr/>
            </a:pPr>
            <a:r>
              <a:rPr kumimoji="0" lang="zh-CN" altLang="en-US" sz="1200" b="0" i="0" u="none" strike="noStrike" kern="1500" cap="none" spc="0" normalizeH="0" baseline="0" noProof="0" dirty="0">
                <a:ln>
                  <a:noFill/>
                </a:ln>
                <a:solidFill>
                  <a:schemeClr val="accent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The revised GB 50688 "Design Code for Urban Road Traffic Facilities" and GB 51038 "Code for Setting up Urban Road Traffic Marks and Line Marines" will add some sections of urban expressways and urban roads, and set up active luminous road traffic signs</a:t>
            </a:r>
            <a:endParaRPr kumimoji="0" lang="en-US" altLang="zh-CN" sz="1200" b="0" i="0" u="none" strike="noStrike" kern="1500" cap="none" spc="0" normalizeH="0" baseline="0" noProof="0" dirty="0">
              <a:ln>
                <a:noFill/>
              </a:ln>
              <a:solidFill>
                <a:schemeClr val="accent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marR="0" lvl="0" indent="-285750" algn="l" defTabSz="914400" rtl="0" eaLnBrk="0" fontAlgn="base" latinLnBrk="0" hangingPunct="0">
              <a:lnSpc>
                <a:spcPct val="150000"/>
              </a:lnSpc>
              <a:spcBef>
                <a:spcPts val="600"/>
              </a:spcBef>
              <a:spcAft>
                <a:spcPct val="0"/>
              </a:spcAft>
              <a:buClr>
                <a:schemeClr val="accent1">
                  <a:lumMod val="75000"/>
                  <a:lumOff val="25000"/>
                </a:schemeClr>
              </a:buClr>
              <a:buSzTx/>
              <a:buFont typeface="Wingdings" panose="05000000000000000000" pitchFamily="2" charset="2"/>
              <a:buChar char="n"/>
              <a:defRPr/>
            </a:pPr>
            <a:r>
              <a:rPr kumimoji="0" lang="zh-CN" altLang="en-US" sz="1200" b="0" i="0" u="none" strike="noStrike" kern="1500" cap="none" spc="0" normalizeH="0" baseline="0" noProof="0" dirty="0">
                <a:ln>
                  <a:noFill/>
                </a:ln>
                <a:solidFill>
                  <a:schemeClr val="accent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Technical Regulations for Setting highway LED Traffic Signs submitted for review by China Engineering Construction Association</a:t>
            </a:r>
            <a:endParaRPr kumimoji="0" lang="en-US" altLang="zh-CN" sz="1200" b="0" i="0" u="none" strike="noStrike" kern="1500" cap="none" spc="0" normalizeH="0" baseline="0" noProof="0" dirty="0">
              <a:ln>
                <a:noFill/>
              </a:ln>
              <a:solidFill>
                <a:schemeClr val="accent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AutoShape 2" descr="查看源图像"/>
          <p:cNvSpPr>
            <a:spLocks noChangeAspect="1" noChangeArrowheads="1"/>
          </p:cNvSpPr>
          <p:nvPr/>
        </p:nvSpPr>
        <p:spPr bwMode="auto">
          <a:xfrm>
            <a:off x="6636102" y="323528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accent1">
                  <a:lumMod val="85000"/>
                  <a:lumOff val="15000"/>
                </a:schemeClr>
              </a:solidFill>
              <a:effectLst/>
              <a:uLnTx/>
              <a:uFillTx/>
              <a:latin typeface="Arial" panose="020B0604020202020204" pitchFamily="34" charset="0"/>
              <a:ea typeface="微软雅黑" panose="020B0503020204020204" pitchFamily="34" charset="-122"/>
              <a:cs typeface="+mn-cs"/>
            </a:endParaRPr>
          </a:p>
        </p:txBody>
      </p:sp>
      <p:pic>
        <p:nvPicPr>
          <p:cNvPr id="10" name="图片 9"/>
          <p:cNvPicPr>
            <a:picLocks noChangeAspect="1"/>
          </p:cNvPicPr>
          <p:nvPr/>
        </p:nvPicPr>
        <p:blipFill>
          <a:blip r:embed="rId3"/>
          <a:stretch>
            <a:fillRect/>
          </a:stretch>
        </p:blipFill>
        <p:spPr>
          <a:xfrm>
            <a:off x="6706155" y="1582969"/>
            <a:ext cx="2687763" cy="3920838"/>
          </a:xfrm>
          <a:prstGeom prst="rect">
            <a:avLst/>
          </a:prstGeom>
          <a:ln w="12700">
            <a:solidFill>
              <a:schemeClr val="accent1"/>
            </a:solidFill>
          </a:ln>
        </p:spPr>
      </p:pic>
      <p:pic>
        <p:nvPicPr>
          <p:cNvPr id="11" name="图片 10"/>
          <p:cNvPicPr>
            <a:picLocks noChangeAspect="1"/>
          </p:cNvPicPr>
          <p:nvPr/>
        </p:nvPicPr>
        <p:blipFill>
          <a:blip r:embed="rId4"/>
          <a:stretch>
            <a:fillRect/>
          </a:stretch>
        </p:blipFill>
        <p:spPr>
          <a:xfrm>
            <a:off x="9463971" y="1574767"/>
            <a:ext cx="2765969" cy="3945803"/>
          </a:xfrm>
          <a:prstGeom prst="rect">
            <a:avLst/>
          </a:prstGeom>
          <a:ln>
            <a:noFill/>
          </a:ln>
        </p:spPr>
      </p:pic>
      <p:sp>
        <p:nvSpPr>
          <p:cNvPr id="12" name="文本框 11"/>
          <p:cNvSpPr txBox="1"/>
          <p:nvPr/>
        </p:nvSpPr>
        <p:spPr>
          <a:xfrm>
            <a:off x="892768" y="874884"/>
            <a:ext cx="5054283" cy="1014730"/>
          </a:xfrm>
          <a:prstGeom prst="rect">
            <a:avLst/>
          </a:prstGeom>
        </p:spPr>
        <p:txBody>
          <a:bodyPr wrap="square" rtlCol="0">
            <a:spAutoFit/>
          </a:bodyPr>
          <a:lstStyle>
            <a:defPPr>
              <a:defRPr lang="zh-CN"/>
            </a:defPPr>
            <a:lvl1pPr>
              <a:lnSpc>
                <a:spcPct val="150000"/>
              </a:lnSpc>
              <a:buClr>
                <a:schemeClr val="tx1">
                  <a:lumMod val="85000"/>
                  <a:lumOff val="15000"/>
                </a:schemeClr>
              </a:buClr>
              <a:buSzPct val="105000"/>
              <a:defRPr sz="2000">
                <a:solidFill>
                  <a:schemeClr val="tx1">
                    <a:lumMod val="50000"/>
                    <a:lumOff val="50000"/>
                  </a:schemeClr>
                </a:solidFill>
                <a:latin typeface="Calibri" panose="020F0502020204030204" pitchFamily="34" charset="0"/>
              </a:defRPr>
            </a:lvl1pPr>
          </a:lstStyle>
          <a:p>
            <a:r>
              <a:rPr lang="zh-CN" altLang="en-US" b="1" dirty="0">
                <a:solidFill>
                  <a:srgbClr val="0070C0"/>
                </a:solidFill>
                <a:sym typeface="+mn-ea"/>
              </a:rPr>
              <a:t>Application trend of the active luminescence sign in the standard specification</a:t>
            </a:r>
            <a:endParaRPr lang="en-US" altLang="zh-CN" b="1" dirty="0">
              <a:solidFill>
                <a:srgbClr val="0070C0"/>
              </a:solidFill>
              <a:sym typeface="+mn-ea"/>
            </a:endParaRPr>
          </a:p>
        </p:txBody>
      </p:sp>
      <p:sp>
        <p:nvSpPr>
          <p:cNvPr id="5" name="矩形 4"/>
          <p:cNvSpPr/>
          <p:nvPr/>
        </p:nvSpPr>
        <p:spPr>
          <a:xfrm>
            <a:off x="233" y="6119853"/>
            <a:ext cx="5493812" cy="369332"/>
          </a:xfrm>
          <a:prstGeom prst="rect">
            <a:avLst/>
          </a:prstGeom>
        </p:spPr>
        <p:txBody>
          <a:bodyPr wrap="none">
            <a:spAutoFit/>
          </a:bodyPr>
          <a:lstStyle/>
          <a:p>
            <a:r>
              <a:rPr lang="zh-CN" altLang="en-US" dirty="0">
                <a:solidFill>
                  <a:schemeClr val="accent2"/>
                </a:solidFill>
                <a:sym typeface="+mn-ea"/>
              </a:rPr>
              <a:t>The field of engineering technology has also begun to pay attention to the problems of traditional traffic signs</a:t>
            </a:r>
            <a:endParaRPr lang="en-US" altLang="zh-CN" dirty="0">
              <a:solidFill>
                <a:schemeClr val="accent2"/>
              </a:solidFill>
              <a:sym typeface="+mn-ea"/>
            </a:endParaRPr>
          </a:p>
        </p:txBody>
      </p:sp>
      <p:pic>
        <p:nvPicPr>
          <p:cNvPr id="6" name="图片 5" descr="2222"/>
          <p:cNvPicPr>
            <a:picLocks noChangeAspect="1"/>
          </p:cNvPicPr>
          <p:nvPr>
            <p:custDataLst>
              <p:tags r:id="rId1"/>
            </p:custDataLst>
          </p:nvPr>
        </p:nvPicPr>
        <p:blipFill>
          <a:blip r:embed="rId5"/>
          <a:stretch>
            <a:fillRect/>
          </a:stretch>
        </p:blipFill>
        <p:spPr>
          <a:xfrm>
            <a:off x="10737215" y="-4445"/>
            <a:ext cx="1454150" cy="41211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bwMode="auto">
          <a:xfrm>
            <a:off x="-1" y="3992334"/>
            <a:ext cx="12192001" cy="2318337"/>
          </a:xfrm>
          <a:prstGeom prst="rect">
            <a:avLst/>
          </a:prstGeom>
          <a:solidFill>
            <a:schemeClr val="accent1">
              <a:lumMod val="75000"/>
              <a:lumOff val="25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2" name="矩形 41"/>
          <p:cNvSpPr/>
          <p:nvPr/>
        </p:nvSpPr>
        <p:spPr>
          <a:xfrm>
            <a:off x="0" y="0"/>
            <a:ext cx="12195175" cy="86409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3200" dirty="0">
              <a:solidFill>
                <a:schemeClr val="accent2"/>
              </a:solidFill>
            </a:endParaRPr>
          </a:p>
        </p:txBody>
      </p:sp>
      <p:sp>
        <p:nvSpPr>
          <p:cNvPr id="4" name="文本框 3"/>
          <p:cNvSpPr txBox="1"/>
          <p:nvPr/>
        </p:nvSpPr>
        <p:spPr>
          <a:xfrm>
            <a:off x="563410" y="139660"/>
            <a:ext cx="4153535" cy="521970"/>
          </a:xfrm>
          <a:prstGeom prst="rect">
            <a:avLst/>
          </a:prstGeom>
          <a:noFill/>
        </p:spPr>
        <p:txBody>
          <a:bodyPr wrap="none" rtlCol="0">
            <a:spAutoFit/>
          </a:bodyPr>
          <a:lstStyle/>
          <a:p>
            <a:r>
              <a:rPr lang="zh-CN" altLang="en-US" sz="2800" b="1" dirty="0">
                <a:solidFill>
                  <a:schemeClr val="accent2"/>
                </a:solidFill>
              </a:rPr>
              <a:t>Intelligent network sign</a:t>
            </a:r>
            <a:endParaRPr lang="zh-CN" altLang="en-US" sz="1400" b="1" dirty="0"/>
          </a:p>
        </p:txBody>
      </p:sp>
      <p:sp>
        <p:nvSpPr>
          <p:cNvPr id="22" name="Double Bracket 20"/>
          <p:cNvSpPr/>
          <p:nvPr/>
        </p:nvSpPr>
        <p:spPr>
          <a:xfrm>
            <a:off x="1766677" y="5070305"/>
            <a:ext cx="2359446" cy="1022908"/>
          </a:xfrm>
          <a:prstGeom prst="bracketPair">
            <a:avLst/>
          </a:prstGeom>
          <a:noFill/>
          <a:ln w="25400" cap="flat" cmpd="sng" algn="ctr">
            <a:solidFill>
              <a:schemeClr val="accent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ko-KR" altLang="en-US" sz="1800" b="0" i="0" u="none" strike="noStrike" kern="0" cap="none" spc="0" normalizeH="0" baseline="0" noProof="0">
              <a:ln>
                <a:noFill/>
              </a:ln>
              <a:solidFill>
                <a:prstClr val="white"/>
              </a:solidFill>
              <a:effectLst/>
              <a:uLnTx/>
              <a:uFillTx/>
              <a:latin typeface="Calibri" panose="020F0502020204030204"/>
              <a:cs typeface="+mn-cs"/>
            </a:endParaRPr>
          </a:p>
        </p:txBody>
      </p:sp>
      <p:sp>
        <p:nvSpPr>
          <p:cNvPr id="23" name="Rectangle 3"/>
          <p:cNvSpPr txBox="1">
            <a:spLocks noChangeArrowheads="1"/>
          </p:cNvSpPr>
          <p:nvPr/>
        </p:nvSpPr>
        <p:spPr bwMode="auto">
          <a:xfrm>
            <a:off x="2312631" y="5462136"/>
            <a:ext cx="1264770" cy="528350"/>
          </a:xfrm>
          <a:prstGeom prst="rect">
            <a:avLst/>
          </a:prstGeom>
          <a:noFill/>
        </p:spPr>
        <p:txBody>
          <a:bodyPr wrap="square" rtlCol="0">
            <a:spAutoFit/>
          </a:bodyPr>
          <a:lstStyle>
            <a:defPPr>
              <a:defRPr lang="zh-CN"/>
            </a:defPPr>
            <a:lvl1pPr algn="just">
              <a:lnSpc>
                <a:spcPts val="1800"/>
              </a:lnSpc>
              <a:defRPr sz="1000">
                <a:solidFill>
                  <a:schemeClr val="bg1">
                    <a:lumMod val="85000"/>
                  </a:schemeClr>
                </a:solidFill>
                <a:latin typeface="微软雅黑" panose="020B0503020204020204" pitchFamily="34" charset="-122"/>
                <a:ea typeface="微软雅黑" panose="020B0503020204020204" pitchFamily="34" charset="-122"/>
                <a:cs typeface="Lato Light"/>
              </a:defRPr>
            </a:lvl1pPr>
          </a:lstStyle>
          <a:p>
            <a:pPr marL="0" marR="0" lvl="0" indent="0" algn="just" defTabSz="914400" eaLnBrk="1" fontAlgn="auto" latinLnBrk="0" hangingPunct="1">
              <a:lnSpc>
                <a:spcPts val="18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rPr>
              <a:t>Real-time risk perception and prompt</a:t>
            </a:r>
          </a:p>
        </p:txBody>
      </p:sp>
      <p:sp>
        <p:nvSpPr>
          <p:cNvPr id="24" name="TextBox 23"/>
          <p:cNvSpPr txBox="1"/>
          <p:nvPr/>
        </p:nvSpPr>
        <p:spPr>
          <a:xfrm>
            <a:off x="2075329" y="4817128"/>
            <a:ext cx="1742143" cy="369332"/>
          </a:xfrm>
          <a:prstGeom prst="rect">
            <a:avLst/>
          </a:prstGeom>
        </p:spPr>
        <p:txBody>
          <a:bodyPr wrap="square" rtlCol="0">
            <a:spAutoFit/>
          </a:bodyPr>
          <a:lstStyle/>
          <a:p>
            <a:pPr algn="ctr" eaLnBrk="1" fontAlgn="auto" hangingPunct="1">
              <a:spcBef>
                <a:spcPts val="0"/>
              </a:spcBef>
              <a:spcAft>
                <a:spcPts val="0"/>
              </a:spcAft>
              <a:buClr>
                <a:prstClr val="black">
                  <a:lumMod val="85000"/>
                  <a:lumOff val="15000"/>
                </a:prstClr>
              </a:buClr>
              <a:buSzPct val="105000"/>
            </a:pPr>
            <a:r>
              <a:rPr lang="zh-CN" altLang="en-US" b="1" dirty="0">
                <a:solidFill>
                  <a:schemeClr val="bg1">
                    <a:lumMod val="60000"/>
                    <a:lumOff val="40000"/>
                  </a:schemeClr>
                </a:solidFill>
                <a:latin typeface="Calibri" panose="020F0502020204030204" pitchFamily="34" charset="0"/>
                <a:ea typeface="微软雅黑" panose="020B0503020204020204" pitchFamily="34" charset="-122"/>
              </a:rPr>
              <a:t>Real-time warning</a:t>
            </a:r>
          </a:p>
        </p:txBody>
      </p:sp>
      <p:sp>
        <p:nvSpPr>
          <p:cNvPr id="25" name="Double Bracket 25"/>
          <p:cNvSpPr/>
          <p:nvPr/>
        </p:nvSpPr>
        <p:spPr>
          <a:xfrm>
            <a:off x="5074666" y="5062497"/>
            <a:ext cx="2359446" cy="1022908"/>
          </a:xfrm>
          <a:prstGeom prst="bracketPair">
            <a:avLst/>
          </a:prstGeom>
          <a:noFill/>
          <a:ln w="25400" cap="flat" cmpd="sng" algn="ctr">
            <a:solidFill>
              <a:schemeClr val="accent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ko-KR" altLang="en-US" sz="1800" b="0" i="0" u="none" strike="noStrike" kern="0" cap="none" spc="0" normalizeH="0" baseline="0" noProof="0">
              <a:ln>
                <a:noFill/>
              </a:ln>
              <a:solidFill>
                <a:prstClr val="white"/>
              </a:solidFill>
              <a:effectLst/>
              <a:uLnTx/>
              <a:uFillTx/>
              <a:latin typeface="Calibri" panose="020F0502020204030204"/>
              <a:cs typeface="+mn-cs"/>
            </a:endParaRPr>
          </a:p>
        </p:txBody>
      </p:sp>
      <p:sp>
        <p:nvSpPr>
          <p:cNvPr id="26" name="Rectangle 3"/>
          <p:cNvSpPr txBox="1">
            <a:spLocks noChangeArrowheads="1"/>
          </p:cNvSpPr>
          <p:nvPr/>
        </p:nvSpPr>
        <p:spPr bwMode="auto">
          <a:xfrm>
            <a:off x="5490197" y="5462136"/>
            <a:ext cx="1528384" cy="528350"/>
          </a:xfrm>
          <a:prstGeom prst="rect">
            <a:avLst/>
          </a:prstGeom>
          <a:noFill/>
        </p:spPr>
        <p:txBody>
          <a:bodyPr wrap="square" rtlCol="0">
            <a:spAutoFit/>
          </a:bodyPr>
          <a:lstStyle>
            <a:defPPr>
              <a:defRPr lang="zh-CN"/>
            </a:defPPr>
            <a:lvl1pPr algn="just">
              <a:lnSpc>
                <a:spcPts val="1800"/>
              </a:lnSpc>
              <a:defRPr sz="1000">
                <a:solidFill>
                  <a:schemeClr val="bg1">
                    <a:lumMod val="85000"/>
                  </a:schemeClr>
                </a:solidFill>
                <a:latin typeface="微软雅黑" panose="020B0503020204020204" pitchFamily="34" charset="-122"/>
                <a:ea typeface="微软雅黑" panose="020B0503020204020204" pitchFamily="34" charset="-122"/>
                <a:cs typeface="Lato Light"/>
              </a:defRPr>
            </a:lvl1pPr>
          </a:lstStyle>
          <a:p>
            <a:pPr marL="0" marR="0" lvl="0" indent="0" algn="l" defTabSz="914400" eaLnBrk="1" fontAlgn="auto" latinLnBrk="0" hangingPunct="1">
              <a:lnSpc>
                <a:spcPts val="18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rPr>
              <a:t>Combine path guidance with traffic information release</a:t>
            </a:r>
          </a:p>
        </p:txBody>
      </p:sp>
      <p:sp>
        <p:nvSpPr>
          <p:cNvPr id="27" name="TextBox 28"/>
          <p:cNvSpPr txBox="1"/>
          <p:nvPr/>
        </p:nvSpPr>
        <p:spPr>
          <a:xfrm>
            <a:off x="5383318" y="5070305"/>
            <a:ext cx="1742143" cy="369332"/>
          </a:xfrm>
          <a:prstGeom prst="rect">
            <a:avLst/>
          </a:prstGeom>
        </p:spPr>
        <p:txBody>
          <a:bodyPr wrap="square" rtlCol="0">
            <a:spAutoFit/>
          </a:bodyPr>
          <a:lstStyle/>
          <a:p>
            <a:pPr algn="ctr" eaLnBrk="1" fontAlgn="auto" hangingPunct="1">
              <a:spcBef>
                <a:spcPts val="0"/>
              </a:spcBef>
              <a:spcAft>
                <a:spcPts val="0"/>
              </a:spcAft>
              <a:buClr>
                <a:prstClr val="black">
                  <a:lumMod val="85000"/>
                  <a:lumOff val="15000"/>
                </a:prstClr>
              </a:buClr>
              <a:buSzPct val="105000"/>
            </a:pPr>
            <a:r>
              <a:rPr lang="zh-CN" altLang="en-US" b="1" dirty="0">
                <a:solidFill>
                  <a:schemeClr val="bg1">
                    <a:lumMod val="60000"/>
                    <a:lumOff val="40000"/>
                  </a:schemeClr>
                </a:solidFill>
                <a:latin typeface="Calibri" panose="020F0502020204030204" pitchFamily="34" charset="0"/>
                <a:ea typeface="微软雅黑" panose="020B0503020204020204" pitchFamily="34" charset="-122"/>
              </a:rPr>
              <a:t>Traffic induced</a:t>
            </a:r>
          </a:p>
        </p:txBody>
      </p:sp>
      <p:sp>
        <p:nvSpPr>
          <p:cNvPr id="28" name="Double Bracket 30"/>
          <p:cNvSpPr/>
          <p:nvPr/>
        </p:nvSpPr>
        <p:spPr>
          <a:xfrm>
            <a:off x="8382656" y="5062497"/>
            <a:ext cx="2359446" cy="1022908"/>
          </a:xfrm>
          <a:prstGeom prst="bracketPair">
            <a:avLst/>
          </a:prstGeom>
          <a:noFill/>
          <a:ln w="25400" cap="flat" cmpd="sng" algn="ctr">
            <a:solidFill>
              <a:schemeClr val="accent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ko-KR" altLang="en-US" sz="1800" b="0" i="0" u="none" strike="noStrike" kern="0" cap="none" spc="0" normalizeH="0" baseline="0" noProof="0">
              <a:ln>
                <a:noFill/>
              </a:ln>
              <a:solidFill>
                <a:prstClr val="white"/>
              </a:solidFill>
              <a:effectLst/>
              <a:uLnTx/>
              <a:uFillTx/>
              <a:latin typeface="Calibri" panose="020F0502020204030204"/>
              <a:cs typeface="+mn-cs"/>
            </a:endParaRPr>
          </a:p>
        </p:txBody>
      </p:sp>
      <p:sp>
        <p:nvSpPr>
          <p:cNvPr id="29" name="Rectangle 3"/>
          <p:cNvSpPr txBox="1">
            <a:spLocks noChangeArrowheads="1"/>
          </p:cNvSpPr>
          <p:nvPr/>
        </p:nvSpPr>
        <p:spPr bwMode="auto">
          <a:xfrm>
            <a:off x="8910786" y="5462136"/>
            <a:ext cx="1323761" cy="528350"/>
          </a:xfrm>
          <a:prstGeom prst="rect">
            <a:avLst/>
          </a:prstGeom>
          <a:noFill/>
        </p:spPr>
        <p:txBody>
          <a:bodyPr wrap="square" rtlCol="0">
            <a:spAutoFit/>
          </a:bodyPr>
          <a:lstStyle>
            <a:defPPr>
              <a:defRPr lang="zh-CN"/>
            </a:defPPr>
            <a:lvl1pPr algn="just">
              <a:lnSpc>
                <a:spcPts val="1800"/>
              </a:lnSpc>
              <a:defRPr sz="1000">
                <a:solidFill>
                  <a:schemeClr val="bg1">
                    <a:lumMod val="85000"/>
                  </a:schemeClr>
                </a:solidFill>
                <a:latin typeface="微软雅黑" panose="020B0503020204020204" pitchFamily="34" charset="-122"/>
                <a:ea typeface="微软雅黑" panose="020B0503020204020204" pitchFamily="34" charset="-122"/>
                <a:cs typeface="Lato Light"/>
              </a:defRPr>
            </a:lvl1pPr>
          </a:lstStyle>
          <a:p>
            <a:pPr marL="0" marR="0" lvl="0" indent="0" algn="l" defTabSz="914400" eaLnBrk="1" fontAlgn="auto" latinLnBrk="0" hangingPunct="1">
              <a:lnSpc>
                <a:spcPts val="18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rPr>
              <a:t>Traffic speed matches the traffic risk</a:t>
            </a:r>
          </a:p>
        </p:txBody>
      </p:sp>
      <p:sp>
        <p:nvSpPr>
          <p:cNvPr id="30" name="TextBox 33"/>
          <p:cNvSpPr txBox="1"/>
          <p:nvPr/>
        </p:nvSpPr>
        <p:spPr>
          <a:xfrm>
            <a:off x="8691308" y="4940130"/>
            <a:ext cx="1742143" cy="369332"/>
          </a:xfrm>
          <a:prstGeom prst="rect">
            <a:avLst/>
          </a:prstGeom>
        </p:spPr>
        <p:txBody>
          <a:bodyPr wrap="square" rtlCol="0">
            <a:spAutoFit/>
          </a:bodyPr>
          <a:lstStyle/>
          <a:p>
            <a:pPr algn="ctr" eaLnBrk="1" fontAlgn="auto" hangingPunct="1">
              <a:spcBef>
                <a:spcPts val="0"/>
              </a:spcBef>
              <a:spcAft>
                <a:spcPts val="0"/>
              </a:spcAft>
              <a:buClr>
                <a:prstClr val="black">
                  <a:lumMod val="85000"/>
                  <a:lumOff val="15000"/>
                </a:prstClr>
              </a:buClr>
              <a:buSzPct val="105000"/>
            </a:pPr>
            <a:r>
              <a:rPr lang="zh-CN" altLang="en-US" b="1" dirty="0">
                <a:solidFill>
                  <a:schemeClr val="bg1">
                    <a:lumMod val="60000"/>
                    <a:lumOff val="40000"/>
                  </a:schemeClr>
                </a:solidFill>
                <a:latin typeface="Calibri" panose="020F0502020204030204" pitchFamily="34" charset="0"/>
                <a:ea typeface="微软雅黑" panose="020B0503020204020204" pitchFamily="34" charset="-122"/>
              </a:rPr>
              <a:t>Speed management</a:t>
            </a:r>
          </a:p>
        </p:txBody>
      </p:sp>
      <p:pic>
        <p:nvPicPr>
          <p:cNvPr id="31" name="图片 30"/>
          <p:cNvPicPr>
            <a:picLocks noChangeAspect="1"/>
          </p:cNvPicPr>
          <p:nvPr/>
        </p:nvPicPr>
        <p:blipFill rotWithShape="1">
          <a:blip r:embed="rId3" cstate="print">
            <a:extLst>
              <a:ext uri="{28A0092B-C50C-407E-A947-70E740481C1C}">
                <a14:useLocalDpi xmlns:a14="http://schemas.microsoft.com/office/drawing/2010/main" val="0"/>
              </a:ext>
            </a:extLst>
          </a:blip>
          <a:srcRect l="27144" t="15477" r="23359" b="19050"/>
          <a:stretch>
            <a:fillRect/>
          </a:stretch>
        </p:blipFill>
        <p:spPr>
          <a:xfrm>
            <a:off x="8865125" y="3128151"/>
            <a:ext cx="1505074" cy="1592689"/>
          </a:xfrm>
          <a:prstGeom prst="rect">
            <a:avLst/>
          </a:prstGeom>
          <a:ln w="38100">
            <a:noFill/>
          </a:ln>
          <a:effectLst>
            <a:outerShdw blurRad="50800" dist="38100" dir="18900000" sx="101000" sy="101000" algn="bl" rotWithShape="0">
              <a:prstClr val="black">
                <a:alpha val="40000"/>
              </a:prstClr>
            </a:outerShdw>
          </a:effectLst>
        </p:spPr>
      </p:pic>
      <p:pic>
        <p:nvPicPr>
          <p:cNvPr id="32" name="图片 31"/>
          <p:cNvPicPr>
            <a:picLocks noChangeAspect="1"/>
          </p:cNvPicPr>
          <p:nvPr/>
        </p:nvPicPr>
        <p:blipFill rotWithShape="1">
          <a:blip r:embed="rId4">
            <a:extLst>
              <a:ext uri="{28A0092B-C50C-407E-A947-70E740481C1C}">
                <a14:useLocalDpi xmlns:a14="http://schemas.microsoft.com/office/drawing/2010/main" val="0"/>
              </a:ext>
            </a:extLst>
          </a:blip>
          <a:srcRect l="24801" t="20134" r="22700" b="18267"/>
          <a:stretch>
            <a:fillRect/>
          </a:stretch>
        </p:blipFill>
        <p:spPr>
          <a:xfrm>
            <a:off x="5162064" y="3147347"/>
            <a:ext cx="2232438" cy="1473408"/>
          </a:xfrm>
          <a:prstGeom prst="rect">
            <a:avLst/>
          </a:prstGeom>
          <a:ln w="38100">
            <a:noFill/>
          </a:ln>
          <a:effectLst>
            <a:outerShdw blurRad="50800" dist="38100" dir="18900000" sx="101000" sy="101000" algn="bl" rotWithShape="0">
              <a:prstClr val="black">
                <a:alpha val="40000"/>
              </a:prstClr>
            </a:outerShdw>
          </a:effectLst>
        </p:spPr>
      </p:pic>
      <p:pic>
        <p:nvPicPr>
          <p:cNvPr id="33" name="图片 32"/>
          <p:cNvPicPr>
            <a:picLocks noChangeAspect="1"/>
          </p:cNvPicPr>
          <p:nvPr/>
        </p:nvPicPr>
        <p:blipFill rotWithShape="1">
          <a:blip r:embed="rId5" cstate="print">
            <a:extLst>
              <a:ext uri="{28A0092B-C50C-407E-A947-70E740481C1C}">
                <a14:useLocalDpi xmlns:a14="http://schemas.microsoft.com/office/drawing/2010/main" val="0"/>
              </a:ext>
            </a:extLst>
          </a:blip>
          <a:srcRect l="32150" t="20134" r="30058" b="16958"/>
          <a:stretch>
            <a:fillRect/>
          </a:stretch>
        </p:blipFill>
        <p:spPr>
          <a:xfrm>
            <a:off x="2129556" y="3068738"/>
            <a:ext cx="1741487" cy="1630626"/>
          </a:xfrm>
          <a:prstGeom prst="rect">
            <a:avLst/>
          </a:prstGeom>
          <a:ln w="38100">
            <a:noFill/>
          </a:ln>
          <a:effectLst>
            <a:outerShdw blurRad="50800" dist="38100" dir="18900000" sx="101000" sy="101000" algn="bl" rotWithShape="0">
              <a:prstClr val="black">
                <a:alpha val="40000"/>
              </a:prstClr>
            </a:outerShdw>
          </a:effectLst>
        </p:spPr>
      </p:pic>
      <p:sp>
        <p:nvSpPr>
          <p:cNvPr id="5" name="文本框 4"/>
          <p:cNvSpPr txBox="1"/>
          <p:nvPr/>
        </p:nvSpPr>
        <p:spPr>
          <a:xfrm>
            <a:off x="988060" y="883285"/>
            <a:ext cx="10309860" cy="1938020"/>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zh-CN" altLang="en-US" sz="2000" b="1" dirty="0">
                <a:solidFill>
                  <a:srgbClr val="0070C0"/>
                </a:solidFill>
                <a:latin typeface="+mn-ea"/>
                <a:ea typeface="+mn-ea"/>
              </a:rPr>
              <a:t>Combine traffic signs with real-time traffic information</a:t>
            </a:r>
            <a:endParaRPr lang="en-US" altLang="zh-CN" sz="2000" dirty="0">
              <a:solidFill>
                <a:schemeClr val="tx1">
                  <a:lumMod val="60000"/>
                  <a:lumOff val="40000"/>
                </a:schemeClr>
              </a:solidFill>
              <a:latin typeface="+mn-ea"/>
              <a:ea typeface="+mn-ea"/>
            </a:endParaRPr>
          </a:p>
          <a:p>
            <a:pPr marL="285750" indent="-285750">
              <a:lnSpc>
                <a:spcPct val="150000"/>
              </a:lnSpc>
              <a:buFont typeface="Wingdings" panose="05000000000000000000" pitchFamily="2" charset="2"/>
              <a:buChar char="n"/>
            </a:pPr>
            <a:r>
              <a:rPr lang="zh-CN" altLang="en-US" sz="2000" dirty="0">
                <a:solidFill>
                  <a:schemeClr val="tx1">
                    <a:lumMod val="60000"/>
                    <a:lumOff val="40000"/>
                  </a:schemeClr>
                </a:solidFill>
                <a:latin typeface="+mn-ea"/>
                <a:ea typeface="+mn-ea"/>
              </a:rPr>
              <a:t>Traffic signs from, static information, release as the main direction, dynamic information, release iteration</a:t>
            </a:r>
            <a:endParaRPr lang="en-US" altLang="zh-CN" sz="2000" dirty="0">
              <a:solidFill>
                <a:schemeClr val="tx1">
                  <a:lumMod val="60000"/>
                  <a:lumOff val="40000"/>
                </a:schemeClr>
              </a:solidFill>
              <a:latin typeface="+mn-ea"/>
              <a:ea typeface="+mn-ea"/>
            </a:endParaRPr>
          </a:p>
          <a:p>
            <a:pPr marL="285750" indent="-285750">
              <a:lnSpc>
                <a:spcPct val="150000"/>
              </a:lnSpc>
              <a:buFont typeface="Wingdings" panose="05000000000000000000" pitchFamily="2" charset="2"/>
              <a:buChar char="n"/>
            </a:pPr>
            <a:r>
              <a:rPr lang="zh-CN" altLang="en-US" sz="2000" dirty="0">
                <a:solidFill>
                  <a:schemeClr val="tx1">
                    <a:lumMod val="60000"/>
                    <a:lumOff val="40000"/>
                  </a:schemeClr>
                </a:solidFill>
                <a:latin typeface="+mn-ea"/>
                <a:ea typeface="+mn-ea"/>
              </a:rPr>
              <a:t>Traffic signs to vehicle-road collaboration, Internet of vehicles, scene evolution</a:t>
            </a:r>
          </a:p>
        </p:txBody>
      </p:sp>
      <p:pic>
        <p:nvPicPr>
          <p:cNvPr id="6" name="图片 5" descr="2222"/>
          <p:cNvPicPr>
            <a:picLocks noChangeAspect="1"/>
          </p:cNvPicPr>
          <p:nvPr>
            <p:custDataLst>
              <p:tags r:id="rId1"/>
            </p:custDataLst>
          </p:nvPr>
        </p:nvPicPr>
        <p:blipFill>
          <a:blip r:embed="rId6"/>
          <a:stretch>
            <a:fillRect/>
          </a:stretch>
        </p:blipFill>
        <p:spPr>
          <a:xfrm>
            <a:off x="9128760" y="-4445"/>
            <a:ext cx="3062605" cy="8680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childTnLst>
                                </p:cTn>
                              </p:par>
                            </p:childTnLst>
                          </p:cTn>
                        </p:par>
                        <p:par>
                          <p:cTn id="20" fill="hold">
                            <p:stCondLst>
                              <p:cond delay="500"/>
                            </p:stCondLst>
                            <p:childTnLst>
                              <p:par>
                                <p:cTn id="21" presetID="14" presetClass="entr" presetSubtype="1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randombar(horizontal)">
                                      <p:cBhvr>
                                        <p:cTn id="23" dur="500"/>
                                        <p:tgtEl>
                                          <p:spTgt spid="23"/>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randombar(horizontal)">
                                      <p:cBhvr>
                                        <p:cTn id="26" dur="500"/>
                                        <p:tgtEl>
                                          <p:spTgt spid="24"/>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randombar(horizontal)">
                                      <p:cBhvr>
                                        <p:cTn id="29" dur="500"/>
                                        <p:tgtEl>
                                          <p:spTgt spid="27"/>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randombar(horizontal)">
                                      <p:cBhvr>
                                        <p:cTn id="32" dur="500"/>
                                        <p:tgtEl>
                                          <p:spTgt spid="26"/>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randombar(horizontal)">
                                      <p:cBhvr>
                                        <p:cTn id="35" dur="500"/>
                                        <p:tgtEl>
                                          <p:spTgt spid="30"/>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randombar(horizontal)">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p:bldP spid="25" grpId="0" animBg="1"/>
      <p:bldP spid="26" grpId="0"/>
      <p:bldP spid="27" grpId="0"/>
      <p:bldP spid="28" grpId="0" animBg="1"/>
      <p:bldP spid="29"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0" y="0"/>
            <a:ext cx="12195175" cy="86409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3200" dirty="0">
              <a:solidFill>
                <a:schemeClr val="accent2"/>
              </a:solidFill>
            </a:endParaRPr>
          </a:p>
        </p:txBody>
      </p:sp>
      <p:sp>
        <p:nvSpPr>
          <p:cNvPr id="4" name="文本框 3"/>
          <p:cNvSpPr txBox="1"/>
          <p:nvPr/>
        </p:nvSpPr>
        <p:spPr>
          <a:xfrm>
            <a:off x="563410" y="139660"/>
            <a:ext cx="3057247" cy="523220"/>
          </a:xfrm>
          <a:prstGeom prst="rect">
            <a:avLst/>
          </a:prstGeom>
          <a:noFill/>
        </p:spPr>
        <p:txBody>
          <a:bodyPr wrap="none" rtlCol="0">
            <a:spAutoFit/>
          </a:bodyPr>
          <a:lstStyle/>
          <a:p>
            <a:r>
              <a:rPr lang="zh-CN" altLang="en-US" sz="2800" b="1" dirty="0">
                <a:solidFill>
                  <a:schemeClr val="accent2"/>
                </a:solidFill>
              </a:rPr>
              <a:t>Intelligent network guide sign</a:t>
            </a: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520" y="1145158"/>
            <a:ext cx="3715160" cy="2496575"/>
          </a:xfrm>
          <a:prstGeom prst="rect">
            <a:avLst/>
          </a:prstGeom>
        </p:spPr>
      </p:pic>
      <p:cxnSp>
        <p:nvCxnSpPr>
          <p:cNvPr id="9" name="直接连接符 8"/>
          <p:cNvCxnSpPr/>
          <p:nvPr/>
        </p:nvCxnSpPr>
        <p:spPr>
          <a:xfrm>
            <a:off x="4126770" y="1344366"/>
            <a:ext cx="554355" cy="5715"/>
          </a:xfrm>
          <a:prstGeom prst="line">
            <a:avLst/>
          </a:prstGeom>
          <a:noFill/>
          <a:ln w="22225" cap="flat" cmpd="sng" algn="ctr">
            <a:solidFill>
              <a:schemeClr val="bg1">
                <a:lumMod val="75000"/>
              </a:schemeClr>
            </a:solidFill>
            <a:prstDash val="solid"/>
            <a:miter lim="800000"/>
            <a:headEnd type="oval"/>
            <a:tailEnd type="oval"/>
          </a:ln>
          <a:effectLst/>
        </p:spPr>
      </p:cxnSp>
      <p:cxnSp>
        <p:nvCxnSpPr>
          <p:cNvPr id="10" name="直接连接符 9"/>
          <p:cNvCxnSpPr/>
          <p:nvPr/>
        </p:nvCxnSpPr>
        <p:spPr>
          <a:xfrm>
            <a:off x="4039610" y="2323094"/>
            <a:ext cx="1331037" cy="0"/>
          </a:xfrm>
          <a:prstGeom prst="line">
            <a:avLst/>
          </a:prstGeom>
          <a:noFill/>
          <a:ln w="22225" cap="flat" cmpd="sng" algn="ctr">
            <a:solidFill>
              <a:schemeClr val="bg1">
                <a:lumMod val="75000"/>
              </a:schemeClr>
            </a:solidFill>
            <a:prstDash val="solid"/>
            <a:miter lim="800000"/>
            <a:headEnd type="oval"/>
            <a:tailEnd type="oval"/>
          </a:ln>
          <a:effectLst/>
        </p:spPr>
      </p:cxnSp>
      <p:cxnSp>
        <p:nvCxnSpPr>
          <p:cNvPr id="11" name="直接连接符 10"/>
          <p:cNvCxnSpPr/>
          <p:nvPr/>
        </p:nvCxnSpPr>
        <p:spPr>
          <a:xfrm>
            <a:off x="3694737" y="2521987"/>
            <a:ext cx="1675910" cy="0"/>
          </a:xfrm>
          <a:prstGeom prst="line">
            <a:avLst/>
          </a:prstGeom>
          <a:noFill/>
          <a:ln w="19050" cap="flat" cmpd="sng" algn="ctr">
            <a:solidFill>
              <a:schemeClr val="bg1">
                <a:lumMod val="75000"/>
              </a:schemeClr>
            </a:solidFill>
            <a:prstDash val="solid"/>
            <a:miter lim="800000"/>
            <a:headEnd type="oval"/>
            <a:tailEnd type="none"/>
          </a:ln>
          <a:effectLst/>
        </p:spPr>
      </p:cxnSp>
      <p:cxnSp>
        <p:nvCxnSpPr>
          <p:cNvPr id="12" name="直接连接符 11"/>
          <p:cNvCxnSpPr/>
          <p:nvPr/>
        </p:nvCxnSpPr>
        <p:spPr>
          <a:xfrm flipV="1">
            <a:off x="5370647" y="2521987"/>
            <a:ext cx="0" cy="522000"/>
          </a:xfrm>
          <a:prstGeom prst="line">
            <a:avLst/>
          </a:prstGeom>
          <a:noFill/>
          <a:ln w="19050" cap="flat" cmpd="sng" algn="ctr">
            <a:solidFill>
              <a:schemeClr val="bg1">
                <a:lumMod val="75000"/>
              </a:schemeClr>
            </a:solidFill>
            <a:prstDash val="solid"/>
            <a:miter lim="800000"/>
            <a:headEnd type="oval"/>
          </a:ln>
          <a:effectLst/>
        </p:spPr>
      </p:cxnSp>
      <p:cxnSp>
        <p:nvCxnSpPr>
          <p:cNvPr id="13" name="直接连接符 12"/>
          <p:cNvCxnSpPr/>
          <p:nvPr/>
        </p:nvCxnSpPr>
        <p:spPr>
          <a:xfrm>
            <a:off x="1380751" y="3476593"/>
            <a:ext cx="0" cy="593747"/>
          </a:xfrm>
          <a:prstGeom prst="line">
            <a:avLst/>
          </a:prstGeom>
          <a:noFill/>
          <a:ln w="19050" cap="flat" cmpd="sng" algn="ctr">
            <a:solidFill>
              <a:schemeClr val="bg1">
                <a:lumMod val="75000"/>
              </a:schemeClr>
            </a:solidFill>
            <a:prstDash val="solid"/>
            <a:miter lim="800000"/>
            <a:headEnd type="oval"/>
            <a:tailEnd type="oval"/>
          </a:ln>
          <a:effectLst/>
        </p:spPr>
      </p:cxnSp>
      <p:sp>
        <p:nvSpPr>
          <p:cNvPr id="14" name="文本框 13"/>
          <p:cNvSpPr txBox="1"/>
          <p:nvPr/>
        </p:nvSpPr>
        <p:spPr>
          <a:xfrm>
            <a:off x="4680585" y="996950"/>
            <a:ext cx="8011795" cy="828675"/>
          </a:xfrm>
          <a:prstGeom prst="rect">
            <a:avLst/>
          </a:prstGeom>
          <a:noFill/>
        </p:spPr>
        <p:txBody>
          <a:bodyPr wrap="square" rtlCol="0">
            <a:spAutoFit/>
          </a:bodyPr>
          <a:lstStyle/>
          <a:p>
            <a:pPr eaLnBrk="0" fontAlgn="base" hangingPunct="0">
              <a:lnSpc>
                <a:spcPts val="2800"/>
              </a:lnSpc>
              <a:spcBef>
                <a:spcPct val="0"/>
              </a:spcBef>
              <a:spcAft>
                <a:spcPts val="150"/>
              </a:spcAft>
              <a:defRPr/>
            </a:pPr>
            <a:r>
              <a:rPr lang="zh-CN" altLang="en-US" b="1" dirty="0">
                <a:solidFill>
                  <a:srgbClr val="404040"/>
                </a:solidFill>
                <a:latin typeface="微软雅黑" panose="020B0503020204020204" pitchFamily="34" charset="-122"/>
              </a:rPr>
              <a:t>The panel shows the semi-transparent active light emission sign</a:t>
            </a:r>
            <a:endParaRPr lang="en-US" altLang="zh-CN" b="1" dirty="0">
              <a:solidFill>
                <a:srgbClr val="404040"/>
              </a:solidFill>
              <a:latin typeface="微软雅黑" panose="020B0503020204020204" pitchFamily="34" charset="-122"/>
            </a:endParaRPr>
          </a:p>
          <a:p>
            <a:pPr eaLnBrk="0" fontAlgn="base" hangingPunct="0">
              <a:lnSpc>
                <a:spcPts val="2800"/>
              </a:lnSpc>
              <a:spcBef>
                <a:spcPct val="0"/>
              </a:spcBef>
              <a:spcAft>
                <a:spcPts val="150"/>
              </a:spcAft>
              <a:defRPr/>
            </a:pPr>
            <a:r>
              <a:rPr lang="zh-CN" altLang="en-US" dirty="0">
                <a:solidFill>
                  <a:srgbClr val="404040"/>
                </a:solidFill>
                <a:latin typeface="微软雅黑" panose="020B0503020204020204" pitchFamily="34" charset="-122"/>
              </a:rPr>
              <a:t>Deliver the road (space) information</a:t>
            </a:r>
          </a:p>
        </p:txBody>
      </p:sp>
      <p:sp>
        <p:nvSpPr>
          <p:cNvPr id="16" name="文本框 15"/>
          <p:cNvSpPr txBox="1"/>
          <p:nvPr/>
        </p:nvSpPr>
        <p:spPr>
          <a:xfrm>
            <a:off x="5596018" y="1957849"/>
            <a:ext cx="2241319" cy="801310"/>
          </a:xfrm>
          <a:prstGeom prst="rect">
            <a:avLst/>
          </a:prstGeom>
          <a:noFill/>
        </p:spPr>
        <p:txBody>
          <a:bodyPr wrap="none" rtlCol="0">
            <a:spAutoFit/>
          </a:bodyPr>
          <a:lstStyle/>
          <a:p>
            <a:pPr eaLnBrk="0" fontAlgn="base" hangingPunct="0">
              <a:lnSpc>
                <a:spcPts val="2800"/>
              </a:lnSpc>
              <a:spcBef>
                <a:spcPct val="0"/>
              </a:spcBef>
              <a:spcAft>
                <a:spcPts val="150"/>
              </a:spcAft>
              <a:defRPr/>
            </a:pPr>
            <a:r>
              <a:rPr lang="zh-CN" altLang="en-US" b="1" dirty="0">
                <a:solidFill>
                  <a:srgbClr val="404040"/>
                </a:solidFill>
                <a:latin typeface="微软雅黑" panose="020B0503020204020204" pitchFamily="34" charset="-122"/>
              </a:rPr>
              <a:t>LED Information Screen (digital)</a:t>
            </a:r>
            <a:endParaRPr lang="en-US" altLang="zh-CN" b="1" dirty="0">
              <a:solidFill>
                <a:srgbClr val="404040"/>
              </a:solidFill>
              <a:latin typeface="微软雅黑" panose="020B0503020204020204" pitchFamily="34" charset="-122"/>
            </a:endParaRPr>
          </a:p>
          <a:p>
            <a:pPr eaLnBrk="0" fontAlgn="base" hangingPunct="0">
              <a:lnSpc>
                <a:spcPts val="2800"/>
              </a:lnSpc>
              <a:spcBef>
                <a:spcPct val="0"/>
              </a:spcBef>
              <a:spcAft>
                <a:spcPts val="150"/>
              </a:spcAft>
              <a:defRPr/>
            </a:pPr>
            <a:r>
              <a:rPr lang="zh-CN" altLang="en-US" dirty="0">
                <a:solidFill>
                  <a:srgbClr val="404040"/>
                </a:solidFill>
                <a:latin typeface="微软雅黑" panose="020B0503020204020204" pitchFamily="34" charset="-122"/>
              </a:rPr>
              <a:t>Publish travel time information</a:t>
            </a:r>
          </a:p>
        </p:txBody>
      </p:sp>
      <p:sp>
        <p:nvSpPr>
          <p:cNvPr id="18" name="文本框 17"/>
          <p:cNvSpPr txBox="1"/>
          <p:nvPr/>
        </p:nvSpPr>
        <p:spPr>
          <a:xfrm>
            <a:off x="5607239" y="2840208"/>
            <a:ext cx="2241319" cy="801310"/>
          </a:xfrm>
          <a:prstGeom prst="rect">
            <a:avLst/>
          </a:prstGeom>
          <a:noFill/>
        </p:spPr>
        <p:txBody>
          <a:bodyPr wrap="none" rtlCol="0">
            <a:spAutoFit/>
          </a:bodyPr>
          <a:lstStyle/>
          <a:p>
            <a:pPr eaLnBrk="0" fontAlgn="base" hangingPunct="0">
              <a:lnSpc>
                <a:spcPts val="2800"/>
              </a:lnSpc>
              <a:spcBef>
                <a:spcPct val="0"/>
              </a:spcBef>
              <a:spcAft>
                <a:spcPts val="150"/>
              </a:spcAft>
              <a:defRPr/>
            </a:pPr>
            <a:r>
              <a:rPr lang="zh-CN" altLang="en-US" b="1" dirty="0">
                <a:solidFill>
                  <a:srgbClr val="404040"/>
                </a:solidFill>
                <a:latin typeface="微软雅黑" panose="020B0503020204020204" pitchFamily="34" charset="-122"/>
              </a:rPr>
              <a:t>LED information screen (light band)</a:t>
            </a:r>
            <a:endParaRPr lang="en-US" altLang="zh-CN" b="1" dirty="0">
              <a:solidFill>
                <a:srgbClr val="404040"/>
              </a:solidFill>
              <a:latin typeface="微软雅黑" panose="020B0503020204020204" pitchFamily="34" charset="-122"/>
            </a:endParaRPr>
          </a:p>
          <a:p>
            <a:pPr eaLnBrk="0" fontAlgn="base" hangingPunct="0">
              <a:lnSpc>
                <a:spcPts val="2800"/>
              </a:lnSpc>
              <a:spcBef>
                <a:spcPct val="0"/>
              </a:spcBef>
              <a:spcAft>
                <a:spcPts val="150"/>
              </a:spcAft>
              <a:defRPr/>
            </a:pPr>
            <a:r>
              <a:rPr lang="zh-CN" altLang="en-US" dirty="0">
                <a:solidFill>
                  <a:srgbClr val="404040"/>
                </a:solidFill>
                <a:latin typeface="微软雅黑" panose="020B0503020204020204" pitchFamily="34" charset="-122"/>
              </a:rPr>
              <a:t>Release road condition information</a:t>
            </a:r>
          </a:p>
        </p:txBody>
      </p:sp>
      <p:sp>
        <p:nvSpPr>
          <p:cNvPr id="19" name="文本框 18"/>
          <p:cNvSpPr txBox="1"/>
          <p:nvPr/>
        </p:nvSpPr>
        <p:spPr>
          <a:xfrm>
            <a:off x="1380272" y="3784395"/>
            <a:ext cx="2241319" cy="801310"/>
          </a:xfrm>
          <a:prstGeom prst="rect">
            <a:avLst/>
          </a:prstGeom>
          <a:noFill/>
          <a:ln>
            <a:noFill/>
          </a:ln>
        </p:spPr>
        <p:txBody>
          <a:bodyPr wrap="none" rtlCol="0">
            <a:spAutoFit/>
          </a:bodyPr>
          <a:lstStyle/>
          <a:p>
            <a:pPr eaLnBrk="0" fontAlgn="base" hangingPunct="0">
              <a:lnSpc>
                <a:spcPts val="2800"/>
              </a:lnSpc>
              <a:spcBef>
                <a:spcPct val="0"/>
              </a:spcBef>
              <a:spcAft>
                <a:spcPts val="150"/>
              </a:spcAft>
              <a:defRPr/>
            </a:pPr>
            <a:r>
              <a:rPr lang="zh-CN" altLang="en-US" b="1" dirty="0">
                <a:solidFill>
                  <a:srgbClr val="404040"/>
                </a:solidFill>
                <a:latin typeface="微软雅黑" panose="020B0503020204020204" pitchFamily="34" charset="-122"/>
              </a:rPr>
              <a:t>LED Information Screen (Text)</a:t>
            </a:r>
            <a:endParaRPr lang="en-US" altLang="zh-CN" b="1" dirty="0">
              <a:solidFill>
                <a:srgbClr val="404040"/>
              </a:solidFill>
              <a:latin typeface="微软雅黑" panose="020B0503020204020204" pitchFamily="34" charset="-122"/>
            </a:endParaRPr>
          </a:p>
          <a:p>
            <a:pPr eaLnBrk="0" fontAlgn="base" hangingPunct="0">
              <a:lnSpc>
                <a:spcPts val="2800"/>
              </a:lnSpc>
              <a:spcBef>
                <a:spcPct val="0"/>
              </a:spcBef>
              <a:spcAft>
                <a:spcPts val="150"/>
              </a:spcAft>
              <a:defRPr/>
            </a:pPr>
            <a:r>
              <a:rPr lang="zh-CN" altLang="en-US" dirty="0">
                <a:solidFill>
                  <a:srgbClr val="404040"/>
                </a:solidFill>
                <a:latin typeface="微软雅黑" panose="020B0503020204020204" pitchFamily="34" charset="-122"/>
              </a:rPr>
              <a:t>Release information about traffic events</a:t>
            </a:r>
          </a:p>
        </p:txBody>
      </p:sp>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8599" y="3972982"/>
            <a:ext cx="3730116" cy="2521665"/>
          </a:xfrm>
          <a:prstGeom prst="rect">
            <a:avLst/>
          </a:prstGeom>
        </p:spPr>
      </p:pic>
      <p:cxnSp>
        <p:nvCxnSpPr>
          <p:cNvPr id="21" name="直接连接符 20"/>
          <p:cNvCxnSpPr/>
          <p:nvPr/>
        </p:nvCxnSpPr>
        <p:spPr>
          <a:xfrm>
            <a:off x="4126821" y="5704047"/>
            <a:ext cx="1075374" cy="0"/>
          </a:xfrm>
          <a:prstGeom prst="line">
            <a:avLst/>
          </a:prstGeom>
          <a:noFill/>
          <a:ln w="19050" cap="flat" cmpd="sng" algn="ctr">
            <a:solidFill>
              <a:schemeClr val="bg1">
                <a:lumMod val="75000"/>
              </a:schemeClr>
            </a:solidFill>
            <a:prstDash val="solid"/>
            <a:miter lim="800000"/>
            <a:headEnd type="oval"/>
            <a:tailEnd type="oval"/>
          </a:ln>
          <a:effectLst/>
        </p:spPr>
      </p:cxnSp>
      <p:cxnSp>
        <p:nvCxnSpPr>
          <p:cNvPr id="22" name="直接连接符 21"/>
          <p:cNvCxnSpPr/>
          <p:nvPr/>
        </p:nvCxnSpPr>
        <p:spPr>
          <a:xfrm>
            <a:off x="8037411" y="5704047"/>
            <a:ext cx="950507" cy="3026"/>
          </a:xfrm>
          <a:prstGeom prst="line">
            <a:avLst/>
          </a:prstGeom>
          <a:noFill/>
          <a:ln w="19050" cap="flat" cmpd="sng" algn="ctr">
            <a:solidFill>
              <a:schemeClr val="bg1">
                <a:lumMod val="75000"/>
              </a:schemeClr>
            </a:solidFill>
            <a:prstDash val="solid"/>
            <a:miter lim="800000"/>
            <a:headEnd type="oval"/>
            <a:tailEnd type="oval"/>
          </a:ln>
          <a:effectLst/>
        </p:spPr>
      </p:cxnSp>
      <p:sp>
        <p:nvSpPr>
          <p:cNvPr id="23" name="文本框 22"/>
          <p:cNvSpPr txBox="1"/>
          <p:nvPr/>
        </p:nvSpPr>
        <p:spPr>
          <a:xfrm>
            <a:off x="8782050" y="5481955"/>
            <a:ext cx="3081655" cy="1205865"/>
          </a:xfrm>
          <a:prstGeom prst="rect">
            <a:avLst/>
          </a:prstGeom>
          <a:noFill/>
        </p:spPr>
        <p:txBody>
          <a:bodyPr wrap="none" rtlCol="0">
            <a:noAutofit/>
          </a:bodyPr>
          <a:lstStyle/>
          <a:p>
            <a:pPr eaLnBrk="0" fontAlgn="base" hangingPunct="0">
              <a:lnSpc>
                <a:spcPts val="2800"/>
              </a:lnSpc>
              <a:spcBef>
                <a:spcPct val="0"/>
              </a:spcBef>
              <a:spcAft>
                <a:spcPts val="150"/>
              </a:spcAft>
              <a:defRPr/>
            </a:pPr>
            <a:r>
              <a:rPr lang="zh-CN" altLang="en-US" sz="1600" b="1" dirty="0">
                <a:solidFill>
                  <a:srgbClr val="404040"/>
                </a:solidFill>
                <a:latin typeface="微软雅黑" panose="020B0503020204020204" pitchFamily="34" charset="-122"/>
              </a:rPr>
              <a:t>LED Information Screen (digital)</a:t>
            </a:r>
            <a:endParaRPr lang="en-US" altLang="zh-CN" sz="1600" b="1" dirty="0">
              <a:solidFill>
                <a:srgbClr val="404040"/>
              </a:solidFill>
              <a:latin typeface="微软雅黑" panose="020B0503020204020204" pitchFamily="34" charset="-122"/>
            </a:endParaRPr>
          </a:p>
          <a:p>
            <a:pPr eaLnBrk="0" fontAlgn="base" hangingPunct="0">
              <a:lnSpc>
                <a:spcPts val="2800"/>
              </a:lnSpc>
              <a:spcBef>
                <a:spcPct val="0"/>
              </a:spcBef>
              <a:spcAft>
                <a:spcPts val="150"/>
              </a:spcAft>
              <a:defRPr/>
            </a:pPr>
            <a:r>
              <a:rPr lang="zh-CN" altLang="en-US" sz="1600" dirty="0">
                <a:solidFill>
                  <a:srgbClr val="404040"/>
                </a:solidFill>
                <a:latin typeface="微软雅黑" panose="020B0503020204020204" pitchFamily="34" charset="-122"/>
              </a:rPr>
              <a:t>Release the remaining parking </a:t>
            </a:r>
          </a:p>
          <a:p>
            <a:pPr eaLnBrk="0" fontAlgn="base" hangingPunct="0">
              <a:lnSpc>
                <a:spcPts val="2800"/>
              </a:lnSpc>
              <a:spcBef>
                <a:spcPct val="0"/>
              </a:spcBef>
              <a:spcAft>
                <a:spcPts val="150"/>
              </a:spcAft>
              <a:defRPr/>
            </a:pPr>
            <a:r>
              <a:rPr lang="zh-CN" altLang="en-US" sz="1600" dirty="0">
                <a:solidFill>
                  <a:srgbClr val="404040"/>
                </a:solidFill>
                <a:latin typeface="微软雅黑" panose="020B0503020204020204" pitchFamily="34" charset="-122"/>
              </a:rPr>
              <a:t>space information</a:t>
            </a:r>
          </a:p>
        </p:txBody>
      </p:sp>
      <p:sp>
        <p:nvSpPr>
          <p:cNvPr id="24" name="文本框 23"/>
          <p:cNvSpPr txBox="1"/>
          <p:nvPr/>
        </p:nvSpPr>
        <p:spPr>
          <a:xfrm>
            <a:off x="245110" y="5416550"/>
            <a:ext cx="4633595" cy="1155065"/>
          </a:xfrm>
          <a:prstGeom prst="rect">
            <a:avLst/>
          </a:prstGeom>
          <a:noFill/>
          <a:ln>
            <a:noFill/>
          </a:ln>
        </p:spPr>
        <p:txBody>
          <a:bodyPr wrap="none" rtlCol="0">
            <a:noAutofit/>
          </a:bodyPr>
          <a:lstStyle/>
          <a:p>
            <a:pPr eaLnBrk="0" fontAlgn="base" hangingPunct="0">
              <a:lnSpc>
                <a:spcPts val="2800"/>
              </a:lnSpc>
              <a:spcBef>
                <a:spcPct val="0"/>
              </a:spcBef>
              <a:spcAft>
                <a:spcPts val="150"/>
              </a:spcAft>
              <a:defRPr/>
            </a:pPr>
            <a:r>
              <a:rPr lang="zh-CN" altLang="en-US" b="1" dirty="0">
                <a:solidFill>
                  <a:srgbClr val="404040"/>
                </a:solidFill>
                <a:latin typeface="微软雅黑" panose="020B0503020204020204" pitchFamily="34" charset="-122"/>
              </a:rPr>
              <a:t>LED information screen (light band)</a:t>
            </a:r>
            <a:endParaRPr lang="en-US" altLang="zh-CN" b="1" dirty="0">
              <a:solidFill>
                <a:srgbClr val="404040"/>
              </a:solidFill>
              <a:latin typeface="微软雅黑" panose="020B0503020204020204" pitchFamily="34" charset="-122"/>
            </a:endParaRPr>
          </a:p>
          <a:p>
            <a:pPr algn="l" eaLnBrk="0" fontAlgn="base" hangingPunct="0">
              <a:lnSpc>
                <a:spcPts val="2800"/>
              </a:lnSpc>
              <a:spcBef>
                <a:spcPct val="0"/>
              </a:spcBef>
              <a:spcAft>
                <a:spcPts val="150"/>
              </a:spcAft>
              <a:defRPr/>
            </a:pPr>
            <a:r>
              <a:rPr lang="zh-CN" altLang="en-US" dirty="0">
                <a:solidFill>
                  <a:srgbClr val="404040"/>
                </a:solidFill>
                <a:latin typeface="微软雅黑" panose="020B0503020204020204" pitchFamily="34" charset="-122"/>
              </a:rPr>
              <a:t>Guide the path and road condition</a:t>
            </a:r>
          </a:p>
          <a:p>
            <a:pPr algn="l" eaLnBrk="0" fontAlgn="base" hangingPunct="0">
              <a:lnSpc>
                <a:spcPts val="2800"/>
              </a:lnSpc>
              <a:spcBef>
                <a:spcPct val="0"/>
              </a:spcBef>
              <a:spcAft>
                <a:spcPts val="150"/>
              </a:spcAft>
              <a:defRPr/>
            </a:pPr>
            <a:r>
              <a:rPr lang="zh-CN" altLang="en-US" dirty="0">
                <a:solidFill>
                  <a:srgbClr val="404040"/>
                </a:solidFill>
                <a:latin typeface="微软雅黑" panose="020B0503020204020204" pitchFamily="34" charset="-122"/>
              </a:rPr>
              <a:t> information</a:t>
            </a:r>
          </a:p>
        </p:txBody>
      </p:sp>
      <p:cxnSp>
        <p:nvCxnSpPr>
          <p:cNvPr id="25" name="直接连接符 24"/>
          <p:cNvCxnSpPr/>
          <p:nvPr/>
        </p:nvCxnSpPr>
        <p:spPr>
          <a:xfrm>
            <a:off x="8323063" y="4035837"/>
            <a:ext cx="571304" cy="0"/>
          </a:xfrm>
          <a:prstGeom prst="line">
            <a:avLst/>
          </a:prstGeom>
          <a:noFill/>
          <a:ln w="19050" cap="flat" cmpd="sng" algn="ctr">
            <a:solidFill>
              <a:schemeClr val="bg1">
                <a:lumMod val="75000"/>
              </a:schemeClr>
            </a:solidFill>
            <a:prstDash val="solid"/>
            <a:miter lim="800000"/>
            <a:headEnd type="oval"/>
            <a:tailEnd type="oval"/>
          </a:ln>
          <a:effectLst/>
        </p:spPr>
      </p:cxnSp>
      <p:sp>
        <p:nvSpPr>
          <p:cNvPr id="26" name="文本框 25"/>
          <p:cNvSpPr txBox="1"/>
          <p:nvPr/>
        </p:nvSpPr>
        <p:spPr>
          <a:xfrm>
            <a:off x="8782050" y="3641725"/>
            <a:ext cx="3607435" cy="1840230"/>
          </a:xfrm>
          <a:prstGeom prst="rect">
            <a:avLst/>
          </a:prstGeom>
          <a:noFill/>
        </p:spPr>
        <p:txBody>
          <a:bodyPr wrap="square" rtlCol="0">
            <a:noAutofit/>
          </a:bodyPr>
          <a:lstStyle/>
          <a:p>
            <a:pPr eaLnBrk="0" fontAlgn="base" hangingPunct="0">
              <a:lnSpc>
                <a:spcPts val="2800"/>
              </a:lnSpc>
              <a:spcBef>
                <a:spcPct val="0"/>
              </a:spcBef>
              <a:spcAft>
                <a:spcPts val="150"/>
              </a:spcAft>
              <a:defRPr/>
            </a:pPr>
            <a:r>
              <a:rPr lang="zh-CN" altLang="en-US" b="1" dirty="0">
                <a:solidFill>
                  <a:srgbClr val="404040"/>
                </a:solidFill>
                <a:latin typeface="微软雅黑" panose="020B0503020204020204" pitchFamily="34" charset="-122"/>
              </a:rPr>
              <a:t>The panel shows the semi-transparent active light emission sign</a:t>
            </a:r>
            <a:endParaRPr lang="en-US" altLang="zh-CN" b="1" dirty="0">
              <a:solidFill>
                <a:srgbClr val="404040"/>
              </a:solidFill>
              <a:latin typeface="微软雅黑" panose="020B0503020204020204" pitchFamily="34" charset="-122"/>
            </a:endParaRPr>
          </a:p>
          <a:p>
            <a:pPr eaLnBrk="0" fontAlgn="base" hangingPunct="0">
              <a:lnSpc>
                <a:spcPts val="2800"/>
              </a:lnSpc>
              <a:spcBef>
                <a:spcPct val="0"/>
              </a:spcBef>
              <a:spcAft>
                <a:spcPts val="150"/>
              </a:spcAft>
              <a:defRPr/>
            </a:pPr>
            <a:r>
              <a:rPr lang="zh-CN" altLang="en-US" dirty="0">
                <a:solidFill>
                  <a:srgbClr val="404040"/>
                </a:solidFill>
                <a:latin typeface="微软雅黑" panose="020B0503020204020204" pitchFamily="34" charset="-122"/>
              </a:rPr>
              <a:t>Layout information of the surrounding parking facilities</a:t>
            </a:r>
          </a:p>
        </p:txBody>
      </p:sp>
      <p:cxnSp>
        <p:nvCxnSpPr>
          <p:cNvPr id="27" name="直接连接符 26"/>
          <p:cNvCxnSpPr/>
          <p:nvPr/>
        </p:nvCxnSpPr>
        <p:spPr>
          <a:xfrm>
            <a:off x="1045194" y="3641518"/>
            <a:ext cx="0" cy="1067642"/>
          </a:xfrm>
          <a:prstGeom prst="line">
            <a:avLst/>
          </a:prstGeom>
          <a:noFill/>
          <a:ln w="19050" cap="flat" cmpd="sng" algn="ctr">
            <a:solidFill>
              <a:schemeClr val="bg1">
                <a:lumMod val="75000"/>
              </a:schemeClr>
            </a:solidFill>
            <a:prstDash val="solid"/>
            <a:miter lim="800000"/>
            <a:headEnd type="oval"/>
            <a:tailEnd type="oval"/>
          </a:ln>
          <a:effectLst/>
        </p:spPr>
      </p:cxnSp>
      <p:pic>
        <p:nvPicPr>
          <p:cNvPr id="28" name="图形 27" descr="云"/>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1977" y="4518429"/>
            <a:ext cx="914400" cy="914400"/>
          </a:xfrm>
          <a:prstGeom prst="rect">
            <a:avLst/>
          </a:prstGeom>
        </p:spPr>
      </p:pic>
      <p:cxnSp>
        <p:nvCxnSpPr>
          <p:cNvPr id="29" name="直接连接符 28"/>
          <p:cNvCxnSpPr/>
          <p:nvPr/>
        </p:nvCxnSpPr>
        <p:spPr>
          <a:xfrm flipH="1" flipV="1">
            <a:off x="2238134" y="5001499"/>
            <a:ext cx="2466994" cy="0"/>
          </a:xfrm>
          <a:prstGeom prst="line">
            <a:avLst/>
          </a:prstGeom>
          <a:noFill/>
          <a:ln w="19050" cap="flat" cmpd="sng" algn="ctr">
            <a:solidFill>
              <a:schemeClr val="bg1">
                <a:lumMod val="75000"/>
              </a:schemeClr>
            </a:solidFill>
            <a:prstDash val="solid"/>
            <a:miter lim="800000"/>
            <a:headEnd type="oval"/>
            <a:tailEnd type="oval"/>
          </a:ln>
          <a:effectLst/>
        </p:spPr>
      </p:cxnSp>
      <p:pic>
        <p:nvPicPr>
          <p:cNvPr id="5" name="图片 4" descr="2222"/>
          <p:cNvPicPr>
            <a:picLocks noChangeAspect="1"/>
          </p:cNvPicPr>
          <p:nvPr>
            <p:custDataLst>
              <p:tags r:id="rId1"/>
            </p:custDataLst>
          </p:nvPr>
        </p:nvPicPr>
        <p:blipFill>
          <a:blip r:embed="rId7"/>
          <a:stretch>
            <a:fillRect/>
          </a:stretch>
        </p:blipFill>
        <p:spPr>
          <a:xfrm>
            <a:off x="9128760" y="-4445"/>
            <a:ext cx="3062605" cy="86804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bwMode="auto">
          <a:xfrm>
            <a:off x="9028182" y="3863732"/>
            <a:ext cx="2798804" cy="594641"/>
          </a:xfrm>
          <a:prstGeom prst="rect">
            <a:avLst/>
          </a:prstGeom>
          <a:solidFill>
            <a:schemeClr val="accent1">
              <a:lumMod val="75000"/>
              <a:lumOff val="25000"/>
            </a:schemeClr>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9" name="矩形 38"/>
          <p:cNvSpPr/>
          <p:nvPr/>
        </p:nvSpPr>
        <p:spPr bwMode="auto">
          <a:xfrm>
            <a:off x="3428289" y="3863733"/>
            <a:ext cx="2473610" cy="594641"/>
          </a:xfrm>
          <a:prstGeom prst="rect">
            <a:avLst/>
          </a:prstGeom>
          <a:solidFill>
            <a:schemeClr val="accent1">
              <a:lumMod val="75000"/>
              <a:lumOff val="25000"/>
            </a:schemeClr>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6" name="矩形 35"/>
          <p:cNvSpPr/>
          <p:nvPr/>
        </p:nvSpPr>
        <p:spPr bwMode="auto">
          <a:xfrm>
            <a:off x="869746" y="1537682"/>
            <a:ext cx="2473610" cy="481985"/>
          </a:xfrm>
          <a:prstGeom prst="rect">
            <a:avLst/>
          </a:prstGeom>
          <a:solidFill>
            <a:schemeClr val="tx2">
              <a:lumMod val="50000"/>
            </a:schemeClr>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 name="矩形 4"/>
          <p:cNvSpPr/>
          <p:nvPr/>
        </p:nvSpPr>
        <p:spPr bwMode="auto">
          <a:xfrm>
            <a:off x="731520" y="1424940"/>
            <a:ext cx="2473325" cy="956945"/>
          </a:xfrm>
          <a:prstGeom prst="rect">
            <a:avLst/>
          </a:prstGeom>
          <a:solidFill>
            <a:srgbClr val="0070C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2" name="矩形 41"/>
          <p:cNvSpPr/>
          <p:nvPr/>
        </p:nvSpPr>
        <p:spPr>
          <a:xfrm>
            <a:off x="0" y="0"/>
            <a:ext cx="12195175" cy="86409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3200" dirty="0">
              <a:solidFill>
                <a:schemeClr val="accent2"/>
              </a:solidFill>
            </a:endParaRPr>
          </a:p>
        </p:txBody>
      </p:sp>
      <p:sp>
        <p:nvSpPr>
          <p:cNvPr id="4" name="文本框 3"/>
          <p:cNvSpPr txBox="1"/>
          <p:nvPr/>
        </p:nvSpPr>
        <p:spPr>
          <a:xfrm>
            <a:off x="563410" y="139660"/>
            <a:ext cx="3416320" cy="523220"/>
          </a:xfrm>
          <a:prstGeom prst="rect">
            <a:avLst/>
          </a:prstGeom>
          <a:noFill/>
        </p:spPr>
        <p:txBody>
          <a:bodyPr wrap="none" rtlCol="0">
            <a:spAutoFit/>
          </a:bodyPr>
          <a:lstStyle/>
          <a:p>
            <a:r>
              <a:rPr lang="zh-CN" altLang="en-US" sz="2800" b="1" dirty="0">
                <a:solidFill>
                  <a:schemeClr val="accent2"/>
                </a:solidFill>
              </a:rPr>
              <a:t>Compare this with other release schemes</a:t>
            </a:r>
          </a:p>
        </p:txBody>
      </p:sp>
      <p:sp>
        <p:nvSpPr>
          <p:cNvPr id="23" name="文本框 22"/>
          <p:cNvSpPr txBox="1"/>
          <p:nvPr/>
        </p:nvSpPr>
        <p:spPr>
          <a:xfrm>
            <a:off x="731520" y="2250494"/>
            <a:ext cx="4321837" cy="418191"/>
          </a:xfrm>
          <a:prstGeom prst="rect">
            <a:avLst/>
          </a:prstGeom>
          <a:noFill/>
        </p:spPr>
        <p:txBody>
          <a:bodyPr wrap="square">
            <a:spAutoFit/>
          </a:bodyPr>
          <a:lstStyle/>
          <a:p>
            <a:pPr eaLnBrk="1" hangingPunct="1">
              <a:lnSpc>
                <a:spcPct val="150000"/>
              </a:lnSpc>
              <a:defRPr/>
            </a:pPr>
            <a:r>
              <a:rPr lang="zh-CN" altLang="en-US" sz="1600" b="1" dirty="0">
                <a:solidFill>
                  <a:srgbClr val="0070C0"/>
                </a:solidFill>
                <a:latin typeface="微软雅黑" panose="020B0503020204020204" pitchFamily="34" charset="-122"/>
              </a:rPr>
              <a:t>Display effect, energy consumption, cost and difficulty of installation are better</a:t>
            </a:r>
            <a:endParaRPr lang="zh-CN" altLang="en-US" sz="1600" b="1" kern="0" dirty="0">
              <a:solidFill>
                <a:srgbClr val="0070C0"/>
              </a:solidFill>
              <a:latin typeface="微软雅黑" panose="020B0503020204020204" pitchFamily="34" charset="-122"/>
            </a:endParaRPr>
          </a:p>
        </p:txBody>
      </p:sp>
      <p:pic>
        <p:nvPicPr>
          <p:cNvPr id="24" name="图片 23"/>
          <p:cNvPicPr>
            <a:picLocks noChangeAspect="1"/>
          </p:cNvPicPr>
          <p:nvPr/>
        </p:nvPicPr>
        <p:blipFill rotWithShape="1">
          <a:blip r:embed="rId3" cstate="print">
            <a:extLst>
              <a:ext uri="{28A0092B-C50C-407E-A947-70E740481C1C}">
                <a14:useLocalDpi xmlns:a14="http://schemas.microsoft.com/office/drawing/2010/main" val="0"/>
              </a:ext>
            </a:extLst>
          </a:blip>
          <a:srcRect l="14574" t="14310" r="18435" b="34857"/>
          <a:stretch>
            <a:fillRect/>
          </a:stretch>
        </p:blipFill>
        <p:spPr>
          <a:xfrm>
            <a:off x="537748" y="3728858"/>
            <a:ext cx="2596344" cy="2628000"/>
          </a:xfrm>
          <a:prstGeom prst="rect">
            <a:avLst/>
          </a:prstGeom>
          <a:effectLst>
            <a:outerShdw blurRad="50800" dist="38100" dir="5400000" sx="101000" sy="101000" algn="t" rotWithShape="0">
              <a:prstClr val="black">
                <a:alpha val="40000"/>
              </a:prstClr>
            </a:outerShdw>
          </a:effectLst>
        </p:spPr>
      </p:pic>
      <p:pic>
        <p:nvPicPr>
          <p:cNvPr id="25" name="图片 24"/>
          <p:cNvPicPr>
            <a:picLocks noChangeAspect="1"/>
          </p:cNvPicPr>
          <p:nvPr/>
        </p:nvPicPr>
        <p:blipFill rotWithShape="1">
          <a:blip r:embed="rId4"/>
          <a:srcRect r="38645" b="22520"/>
          <a:stretch>
            <a:fillRect/>
          </a:stretch>
        </p:blipFill>
        <p:spPr>
          <a:xfrm>
            <a:off x="6260375" y="3728858"/>
            <a:ext cx="2496329" cy="2628000"/>
          </a:xfrm>
          <a:prstGeom prst="rect">
            <a:avLst/>
          </a:prstGeom>
          <a:effectLst>
            <a:outerShdw blurRad="50800" dist="38100" dir="5400000" sx="101000" sy="101000" algn="t" rotWithShape="0">
              <a:prstClr val="black">
                <a:alpha val="40000"/>
              </a:prstClr>
            </a:outerShdw>
          </a:effectLst>
        </p:spPr>
      </p:pic>
      <p:sp>
        <p:nvSpPr>
          <p:cNvPr id="26" name="矩形 25"/>
          <p:cNvSpPr/>
          <p:nvPr/>
        </p:nvSpPr>
        <p:spPr>
          <a:xfrm>
            <a:off x="9007475" y="4466590"/>
            <a:ext cx="3101975" cy="2353310"/>
          </a:xfrm>
          <a:prstGeom prst="rect">
            <a:avLst/>
          </a:prstGeom>
        </p:spPr>
        <p:txBody>
          <a:bodyPr wrap="square">
            <a:spAutoFit/>
          </a:bodyPr>
          <a:lstStyle/>
          <a:p>
            <a:pPr eaLnBrk="1" hangingPunct="1">
              <a:lnSpc>
                <a:spcPct val="150000"/>
              </a:lnSpc>
              <a:buClr>
                <a:srgbClr val="3D79A0"/>
              </a:buClr>
              <a:defRPr/>
            </a:pPr>
            <a:r>
              <a:rPr lang="zh-CN" altLang="en-US" sz="1400" kern="0" dirty="0">
                <a:solidFill>
                  <a:srgbClr val="404040"/>
                </a:solidFill>
                <a:latin typeface="微软雅黑" panose="020B0503020204020204" pitchFamily="34" charset="-122"/>
                <a:ea typeface="微软雅黑" panose="020B0503020204020204" pitchFamily="34" charset="-122"/>
              </a:rPr>
              <a:t>In the power failure or abnormal conditions, no information can be provided, the lack of redundancy, can not replace the traffic signs.</a:t>
            </a:r>
            <a:r>
              <a:rPr lang="zh-CN" altLang="en-US" sz="1400" b="1" dirty="0">
                <a:solidFill>
                  <a:srgbClr val="404040"/>
                </a:solidFill>
                <a:latin typeface="微软雅黑" panose="020B0503020204020204" pitchFamily="34" charset="-122"/>
              </a:rPr>
              <a:t> Since the significant, power consumption, cost, installation difficulty is higher</a:t>
            </a:r>
            <a:endParaRPr lang="en-US" altLang="zh-CN" sz="1400" b="1" dirty="0">
              <a:solidFill>
                <a:srgbClr val="404040"/>
              </a:solidFill>
              <a:latin typeface="微软雅黑" panose="020B0503020204020204" pitchFamily="34" charset="-122"/>
            </a:endParaRPr>
          </a:p>
        </p:txBody>
      </p:sp>
      <p:pic>
        <p:nvPicPr>
          <p:cNvPr id="27" name="图片 26"/>
          <p:cNvPicPr>
            <a:picLocks noChangeAspect="1"/>
          </p:cNvPicPr>
          <p:nvPr/>
        </p:nvPicPr>
        <p:blipFill rotWithShape="1">
          <a:blip r:embed="rId5"/>
          <a:srcRect l="36259" t="26377" r="29653" b="39169"/>
          <a:stretch>
            <a:fillRect/>
          </a:stretch>
        </p:blipFill>
        <p:spPr>
          <a:xfrm>
            <a:off x="5643142" y="1324299"/>
            <a:ext cx="2619707" cy="1986858"/>
          </a:xfrm>
          <a:prstGeom prst="rect">
            <a:avLst/>
          </a:prstGeom>
          <a:effectLst>
            <a:outerShdw blurRad="50800" dist="38100" sx="101000" sy="101000" algn="l" rotWithShape="0">
              <a:prstClr val="black">
                <a:alpha val="40000"/>
              </a:prstClr>
            </a:outerShdw>
          </a:effectLst>
        </p:spPr>
      </p:pic>
      <p:sp>
        <p:nvSpPr>
          <p:cNvPr id="28" name="文本框 27"/>
          <p:cNvSpPr txBox="1"/>
          <p:nvPr/>
        </p:nvSpPr>
        <p:spPr>
          <a:xfrm>
            <a:off x="3513362" y="4596285"/>
            <a:ext cx="2619707" cy="1023742"/>
          </a:xfrm>
          <a:prstGeom prst="rect">
            <a:avLst/>
          </a:prstGeom>
        </p:spPr>
        <p:txBody>
          <a:bodyPr wrap="square">
            <a:spAutoFit/>
          </a:bodyPr>
          <a:lstStyle>
            <a:defPPr>
              <a:defRPr lang="zh-CN"/>
            </a:defPPr>
            <a:lvl1pPr marR="0" lvl="0" fontAlgn="base">
              <a:lnSpc>
                <a:spcPct val="150000"/>
              </a:lnSpc>
              <a:spcBef>
                <a:spcPct val="0"/>
              </a:spcBef>
              <a:spcAft>
                <a:spcPct val="0"/>
              </a:spcAft>
              <a:buClr>
                <a:srgbClr val="3D79A0"/>
              </a:buClr>
              <a:buSzTx/>
              <a:defRPr kumimoji="0" sz="1400" b="0" i="0" u="none" strike="noStrike" kern="0" cap="none" spc="0" normalizeH="0" baseline="0">
                <a:ln>
                  <a:noFill/>
                </a:ln>
                <a:solidFill>
                  <a:schemeClr val="bg1">
                    <a:lumMod val="95000"/>
                  </a:schemeClr>
                </a:solidFill>
                <a:effectLst/>
                <a:uLnTx/>
                <a:uFillTx/>
                <a:latin typeface="+mn-ea"/>
              </a:defRPr>
            </a:lvl1pPr>
          </a:lstStyle>
          <a:p>
            <a:pPr marL="0" marR="0" lvl="0" indent="0" defTabSz="914400" eaLnBrk="1" fontAlgn="base" latinLnBrk="0" hangingPunct="1">
              <a:lnSpc>
                <a:spcPct val="150000"/>
              </a:lnSpc>
              <a:spcBef>
                <a:spcPct val="0"/>
              </a:spcBef>
              <a:spcAft>
                <a:spcPct val="0"/>
              </a:spcAft>
              <a:buClr>
                <a:srgbClr val="3D79A0"/>
              </a:buClr>
              <a:buSzTx/>
              <a:buFontTx/>
              <a:buNone/>
              <a:defRPr/>
            </a:pPr>
            <a:r>
              <a:rPr kumimoji="0" lang="zh-CN" altLang="en-US" sz="1400" b="0" i="0" u="none" strike="noStrike" kern="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rPr>
              <a:t>At night or under bad weather conditions, the LED display part can only be recognized, and it is difficult to obtain the layout information</a:t>
            </a:r>
            <a:endParaRPr kumimoji="0" lang="zh-CN" altLang="en-US" sz="1600" b="1" i="0" u="none" strike="noStrike" kern="1200" cap="none" spc="0" normalizeH="0" baseline="0" noProof="0" dirty="0">
              <a:ln>
                <a:noFill/>
              </a:ln>
              <a:solidFill>
                <a:srgbClr val="404040"/>
              </a:solidFill>
              <a:effectLst/>
              <a:uLnTx/>
              <a:uFillTx/>
              <a:latin typeface="微软雅黑" panose="020B0503020204020204" pitchFamily="34" charset="-122"/>
            </a:endParaRPr>
          </a:p>
        </p:txBody>
      </p:sp>
      <p:sp>
        <p:nvSpPr>
          <p:cNvPr id="29" name="文本框 28"/>
          <p:cNvSpPr txBox="1"/>
          <p:nvPr/>
        </p:nvSpPr>
        <p:spPr>
          <a:xfrm>
            <a:off x="9070655" y="3893441"/>
            <a:ext cx="2907240" cy="369332"/>
          </a:xfrm>
          <a:prstGeom prst="rect">
            <a:avLst/>
          </a:prstGeom>
          <a:noFill/>
        </p:spPr>
        <p:txBody>
          <a:bodyPr wrap="square">
            <a:spAutoFit/>
          </a:bodyPr>
          <a:lstStyle>
            <a:defPPr>
              <a:defRPr lang="zh-CN"/>
            </a:defPPr>
            <a:lvl1pPr>
              <a:defRPr>
                <a:solidFill>
                  <a:schemeClr val="bg1">
                    <a:lumMod val="95000"/>
                  </a:schemeClr>
                </a:solidFill>
              </a:defRPr>
            </a:lvl1pPr>
          </a:lstStyle>
          <a:p>
            <a:pPr eaLnBrk="1" fontAlgn="auto" hangingPunct="1">
              <a:spcBef>
                <a:spcPts val="0"/>
              </a:spcBef>
              <a:spcAft>
                <a:spcPts val="0"/>
              </a:spcAft>
            </a:pPr>
            <a:r>
              <a:rPr lang="zh-CN" altLang="en-US" dirty="0">
                <a:solidFill>
                  <a:prstClr val="white">
                    <a:lumMod val="95000"/>
                  </a:prstClr>
                </a:solidFill>
                <a:latin typeface="Calibri" panose="020F0502020204030204"/>
                <a:ea typeface="微软雅黑" panose="020B0503020204020204" pitchFamily="34" charset="-122"/>
              </a:rPr>
              <a:t>LED display screen (variable intelligence board)</a:t>
            </a:r>
          </a:p>
        </p:txBody>
      </p:sp>
      <p:sp>
        <p:nvSpPr>
          <p:cNvPr id="30" name="文本框 29"/>
          <p:cNvSpPr txBox="1"/>
          <p:nvPr/>
        </p:nvSpPr>
        <p:spPr>
          <a:xfrm>
            <a:off x="3494653" y="3821433"/>
            <a:ext cx="2406611" cy="645160"/>
          </a:xfrm>
          <a:prstGeom prst="rect">
            <a:avLst/>
          </a:prstGeom>
          <a:noFill/>
        </p:spPr>
        <p:txBody>
          <a:bodyPr wrap="square">
            <a:spAutoFit/>
          </a:bodyPr>
          <a:lstStyle/>
          <a:p>
            <a:pPr eaLnBrk="1" fontAlgn="auto" hangingPunct="1">
              <a:spcBef>
                <a:spcPts val="0"/>
              </a:spcBef>
              <a:spcAft>
                <a:spcPts val="0"/>
              </a:spcAft>
            </a:pPr>
            <a:r>
              <a:rPr lang="zh-CN" altLang="en-US" dirty="0">
                <a:solidFill>
                  <a:prstClr val="white">
                    <a:lumMod val="95000"/>
                  </a:prstClr>
                </a:solidFill>
                <a:latin typeface="Calibri" panose="020F0502020204030204"/>
                <a:ea typeface="微软雅黑" panose="020B0503020204020204" pitchFamily="34" charset="-122"/>
              </a:rPr>
              <a:t>Common sign embedded LED display</a:t>
            </a:r>
          </a:p>
        </p:txBody>
      </p:sp>
      <p:sp>
        <p:nvSpPr>
          <p:cNvPr id="31" name="矩形: 圆角 30"/>
          <p:cNvSpPr/>
          <p:nvPr/>
        </p:nvSpPr>
        <p:spPr>
          <a:xfrm>
            <a:off x="3450402" y="3893181"/>
            <a:ext cx="2496381" cy="594641"/>
          </a:xfrm>
          <a:prstGeom prst="roundRect">
            <a:avLst/>
          </a:prstGeom>
          <a:noFill/>
          <a:ln w="254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32" name="矩形: 圆角 31"/>
          <p:cNvSpPr/>
          <p:nvPr/>
        </p:nvSpPr>
        <p:spPr>
          <a:xfrm>
            <a:off x="9082720" y="3893181"/>
            <a:ext cx="2786380" cy="594641"/>
          </a:xfrm>
          <a:prstGeom prst="roundRect">
            <a:avLst/>
          </a:prstGeom>
          <a:noFill/>
          <a:ln w="254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33" name="文本框 32"/>
          <p:cNvSpPr txBox="1"/>
          <p:nvPr/>
        </p:nvSpPr>
        <p:spPr>
          <a:xfrm>
            <a:off x="1007972" y="1537682"/>
            <a:ext cx="2197158" cy="369332"/>
          </a:xfrm>
          <a:prstGeom prst="rect">
            <a:avLst/>
          </a:prstGeom>
          <a:noFill/>
        </p:spPr>
        <p:txBody>
          <a:bodyPr wrap="square">
            <a:spAutoFit/>
          </a:bodyPr>
          <a:lstStyle/>
          <a:p>
            <a:pPr eaLnBrk="1" fontAlgn="auto" hangingPunct="1">
              <a:spcBef>
                <a:spcPts val="0"/>
              </a:spcBef>
              <a:spcAft>
                <a:spcPts val="0"/>
              </a:spcAft>
            </a:pPr>
            <a:r>
              <a:rPr lang="zh-CN" altLang="en-US" dirty="0">
                <a:solidFill>
                  <a:prstClr val="white">
                    <a:lumMod val="95000"/>
                  </a:prstClr>
                </a:solidFill>
                <a:latin typeface="微软雅黑" panose="020B0503020204020204" pitchFamily="34" charset="-122"/>
              </a:rPr>
              <a:t>Intelligent network guide sign</a:t>
            </a:r>
            <a:endParaRPr lang="zh-CN" altLang="en-US" dirty="0">
              <a:solidFill>
                <a:prstClr val="black"/>
              </a:solidFill>
              <a:latin typeface="Calibri" panose="020F0502020204030204"/>
              <a:ea typeface="微软雅黑" panose="020B0503020204020204" pitchFamily="34" charset="-122"/>
            </a:endParaRPr>
          </a:p>
        </p:txBody>
      </p:sp>
      <p:sp>
        <p:nvSpPr>
          <p:cNvPr id="34" name="矩形: 圆角 33"/>
          <p:cNvSpPr/>
          <p:nvPr/>
        </p:nvSpPr>
        <p:spPr>
          <a:xfrm>
            <a:off x="930883" y="1425027"/>
            <a:ext cx="2203209" cy="594641"/>
          </a:xfrm>
          <a:prstGeom prst="roundRect">
            <a:avLst/>
          </a:prstGeom>
          <a:noFill/>
          <a:ln w="254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pic>
        <p:nvPicPr>
          <p:cNvPr id="35" name="图片 34"/>
          <p:cNvPicPr>
            <a:picLocks noChangeAspect="1"/>
          </p:cNvPicPr>
          <p:nvPr/>
        </p:nvPicPr>
        <p:blipFill rotWithShape="1">
          <a:blip r:embed="rId6" cstate="print">
            <a:extLst>
              <a:ext uri="{28A0092B-C50C-407E-A947-70E740481C1C}">
                <a14:useLocalDpi xmlns:a14="http://schemas.microsoft.com/office/drawing/2010/main" val="0"/>
              </a:ext>
            </a:extLst>
          </a:blip>
          <a:srcRect l="17748" t="4576" r="44183" b="47645"/>
          <a:stretch>
            <a:fillRect/>
          </a:stretch>
        </p:blipFill>
        <p:spPr>
          <a:xfrm rot="5400000">
            <a:off x="9070371" y="647235"/>
            <a:ext cx="1987945" cy="3326592"/>
          </a:xfrm>
          <a:prstGeom prst="rect">
            <a:avLst/>
          </a:prstGeom>
          <a:effectLst>
            <a:outerShdw blurRad="50800" dist="38100" sx="101000" sy="101000" algn="l" rotWithShape="0">
              <a:prstClr val="black">
                <a:alpha val="40000"/>
              </a:prstClr>
            </a:outerShdw>
          </a:effectLst>
        </p:spPr>
      </p:pic>
      <p:pic>
        <p:nvPicPr>
          <p:cNvPr id="6" name="图片 5" descr="2222"/>
          <p:cNvPicPr>
            <a:picLocks noChangeAspect="1"/>
          </p:cNvPicPr>
          <p:nvPr>
            <p:custDataLst>
              <p:tags r:id="rId1"/>
            </p:custDataLst>
          </p:nvPr>
        </p:nvPicPr>
        <p:blipFill>
          <a:blip r:embed="rId7"/>
          <a:stretch>
            <a:fillRect/>
          </a:stretch>
        </p:blipFill>
        <p:spPr>
          <a:xfrm>
            <a:off x="9128760" y="-4445"/>
            <a:ext cx="3062605" cy="86804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bwMode="auto">
          <a:xfrm>
            <a:off x="0" y="5275031"/>
            <a:ext cx="8543925" cy="1214668"/>
          </a:xfrm>
          <a:prstGeom prst="rect">
            <a:avLst/>
          </a:prstGeom>
          <a:solidFill>
            <a:srgbClr val="1F4D8C"/>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2" name="矩形 41"/>
          <p:cNvSpPr/>
          <p:nvPr/>
        </p:nvSpPr>
        <p:spPr>
          <a:xfrm>
            <a:off x="0" y="0"/>
            <a:ext cx="12195175" cy="86409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3200" dirty="0">
              <a:solidFill>
                <a:schemeClr val="accent2"/>
              </a:solidFill>
            </a:endParaRPr>
          </a:p>
        </p:txBody>
      </p:sp>
      <p:sp>
        <p:nvSpPr>
          <p:cNvPr id="4" name="文本框 3"/>
          <p:cNvSpPr txBox="1"/>
          <p:nvPr/>
        </p:nvSpPr>
        <p:spPr>
          <a:xfrm>
            <a:off x="563410" y="139660"/>
            <a:ext cx="3416320" cy="523220"/>
          </a:xfrm>
          <a:prstGeom prst="rect">
            <a:avLst/>
          </a:prstGeom>
          <a:noFill/>
        </p:spPr>
        <p:txBody>
          <a:bodyPr wrap="none" rtlCol="0">
            <a:spAutoFit/>
          </a:bodyPr>
          <a:lstStyle/>
          <a:p>
            <a:r>
              <a:rPr lang="zh-CN" altLang="en-US" sz="2800" b="1" dirty="0">
                <a:solidFill>
                  <a:schemeClr val="accent2"/>
                </a:solidFill>
              </a:rPr>
              <a:t>Cloud platforms provide data services</a:t>
            </a:r>
            <a:endParaRPr lang="zh-CN" altLang="en-US" sz="1400" b="1" dirty="0"/>
          </a:p>
        </p:txBody>
      </p:sp>
      <p:pic>
        <p:nvPicPr>
          <p:cNvPr id="10" name="图片 9"/>
          <p:cNvPicPr>
            <a:picLocks noChangeAspect="1"/>
          </p:cNvPicPr>
          <p:nvPr/>
        </p:nvPicPr>
        <p:blipFill>
          <a:blip r:embed="rId3"/>
          <a:stretch>
            <a:fillRect/>
          </a:stretch>
        </p:blipFill>
        <p:spPr>
          <a:xfrm>
            <a:off x="6683375" y="2158365"/>
            <a:ext cx="5523230" cy="2976245"/>
          </a:xfrm>
          <a:prstGeom prst="rect">
            <a:avLst/>
          </a:prstGeom>
        </p:spPr>
      </p:pic>
      <p:sp>
        <p:nvSpPr>
          <p:cNvPr id="11" name="矩形 10"/>
          <p:cNvSpPr/>
          <p:nvPr/>
        </p:nvSpPr>
        <p:spPr>
          <a:xfrm>
            <a:off x="563245" y="662940"/>
            <a:ext cx="6120765" cy="2861310"/>
          </a:xfrm>
          <a:prstGeom prst="rect">
            <a:avLst/>
          </a:prstGeom>
        </p:spPr>
        <p:txBody>
          <a:bodyPr wrap="square">
            <a:spAutoFit/>
          </a:bodyPr>
          <a:lstStyle/>
          <a:p>
            <a:pPr marL="457200" marR="0" lvl="1" indent="-457200" algn="l" defTabSz="685800" rtl="0" eaLnBrk="1" fontAlgn="base" latinLnBrk="0" hangingPunct="1">
              <a:lnSpc>
                <a:spcPct val="150000"/>
              </a:lnSpc>
              <a:spcBef>
                <a:spcPct val="0"/>
              </a:spcBef>
              <a:spcAft>
                <a:spcPct val="0"/>
              </a:spcAft>
              <a:buClr>
                <a:schemeClr val="accent1">
                  <a:lumMod val="75000"/>
                  <a:lumOff val="25000"/>
                </a:schemeClr>
              </a:buClr>
              <a:buSzTx/>
              <a:buFont typeface="Wingdings" panose="05000000000000000000" pitchFamily="2" charset="2"/>
              <a:buChar char="n"/>
              <a:defRPr/>
            </a:pPr>
            <a:r>
              <a:rPr lang="zh-CN" altLang="en-US" sz="2000" dirty="0">
                <a:solidFill>
                  <a:schemeClr val="tx1">
                    <a:lumMod val="60000"/>
                    <a:lumOff val="40000"/>
                  </a:schemeClr>
                </a:solidFill>
                <a:latin typeface="微软雅黑" panose="020B0503020204020204" pitchFamily="34" charset="-122"/>
                <a:ea typeface="微软雅黑" panose="020B0503020204020204" pitchFamily="34" charset="-122"/>
                <a:sym typeface="+mn-lt"/>
              </a:rPr>
              <a:t>Realize the integration of traffic signs, the whole life cycle management</a:t>
            </a:r>
            <a:endParaRPr kumimoji="0" lang="en-US" altLang="zh-CN" sz="2000" b="0" i="0" u="none" strike="noStrike" kern="1200" cap="none" spc="0" normalizeH="0" baseline="0" noProof="0" dirty="0">
              <a:ln>
                <a:noFill/>
              </a:ln>
              <a:solidFill>
                <a:schemeClr val="tx1">
                  <a:lumMod val="60000"/>
                  <a:lumOff val="40000"/>
                </a:schemeClr>
              </a:solidFill>
              <a:effectLst/>
              <a:uLnTx/>
              <a:uFillTx/>
              <a:latin typeface="微软雅黑" panose="020B0503020204020204" pitchFamily="34" charset="-122"/>
              <a:ea typeface="微软雅黑" panose="020B0503020204020204" pitchFamily="34" charset="-122"/>
              <a:sym typeface="+mn-lt"/>
            </a:endParaRPr>
          </a:p>
          <a:p>
            <a:pPr marL="457200" marR="0" lvl="1" indent="-457200" algn="l" defTabSz="685800" rtl="0" eaLnBrk="1" fontAlgn="base" latinLnBrk="0" hangingPunct="1">
              <a:lnSpc>
                <a:spcPct val="150000"/>
              </a:lnSpc>
              <a:spcBef>
                <a:spcPct val="0"/>
              </a:spcBef>
              <a:spcAft>
                <a:spcPct val="0"/>
              </a:spcAft>
              <a:buClr>
                <a:schemeClr val="accent1">
                  <a:lumMod val="75000"/>
                  <a:lumOff val="25000"/>
                </a:schemeClr>
              </a:buClr>
              <a:buSzTx/>
              <a:buFont typeface="Wingdings" panose="05000000000000000000" pitchFamily="2" charset="2"/>
              <a:buChar char="n"/>
              <a:defRPr/>
            </a:pPr>
            <a:r>
              <a:rPr kumimoji="0" lang="zh-CN" altLang="en-US" sz="2000" b="0" i="0" u="none" strike="noStrike" kern="1200" cap="none" spc="0" normalizeH="0" baseline="0" noProof="0" dirty="0">
                <a:ln>
                  <a:noFill/>
                </a:ln>
                <a:solidFill>
                  <a:schemeClr val="tx1">
                    <a:lumMod val="60000"/>
                    <a:lumOff val="40000"/>
                  </a:schemeClr>
                </a:solidFill>
                <a:effectLst/>
                <a:uLnTx/>
                <a:uFillTx/>
                <a:latin typeface="微软雅黑" panose="020B0503020204020204" pitchFamily="34" charset="-122"/>
                <a:ea typeface="微软雅黑" panose="020B0503020204020204" pitchFamily="34" charset="-122"/>
                <a:cs typeface="+mn-cs"/>
                <a:sym typeface="+mn-lt"/>
              </a:rPr>
              <a:t>realize</a:t>
            </a:r>
            <a:r>
              <a:rPr lang="zh-CN" altLang="en-US" sz="2000" b="1" dirty="0">
                <a:solidFill>
                  <a:srgbClr val="0070C0"/>
                </a:solidFill>
                <a:latin typeface="微软雅黑" panose="020B0503020204020204" pitchFamily="34" charset="-122"/>
                <a:sym typeface="+mn-lt"/>
              </a:rPr>
              <a:t>Data fusion</a:t>
            </a:r>
            <a:r>
              <a:rPr kumimoji="0" lang="zh-CN" altLang="en-US" sz="2000" b="0" i="0" u="none" strike="noStrike" kern="1200" cap="none" spc="0" normalizeH="0" baseline="0" noProof="0" dirty="0">
                <a:ln>
                  <a:noFill/>
                </a:ln>
                <a:solidFill>
                  <a:schemeClr val="tx1">
                    <a:lumMod val="60000"/>
                    <a:lumOff val="40000"/>
                  </a:schemeClr>
                </a:solidFill>
                <a:effectLst/>
                <a:uLnTx/>
                <a:uFillTx/>
                <a:latin typeface="微软雅黑" panose="020B0503020204020204" pitchFamily="34" charset="-122"/>
                <a:ea typeface="微软雅黑" panose="020B0503020204020204" pitchFamily="34" charset="-122"/>
                <a:cs typeface="+mn-cs"/>
                <a:sym typeface="+mn-lt"/>
              </a:rPr>
              <a:t>And</a:t>
            </a:r>
            <a:r>
              <a:rPr lang="zh-CN" altLang="en-US" sz="2000" b="1" dirty="0">
                <a:solidFill>
                  <a:srgbClr val="0070C0"/>
                </a:solidFill>
                <a:latin typeface="微软雅黑" panose="020B0503020204020204" pitchFamily="34" charset="-122"/>
                <a:sym typeface="+mn-lt"/>
              </a:rPr>
              <a:t>Cloud policy computing</a:t>
            </a:r>
            <a:endParaRPr lang="en-US" altLang="zh-CN" sz="2000" b="1" dirty="0">
              <a:solidFill>
                <a:srgbClr val="0070C0"/>
              </a:solidFill>
              <a:latin typeface="微软雅黑" panose="020B0503020204020204" pitchFamily="34" charset="-122"/>
              <a:sym typeface="+mn-lt"/>
            </a:endParaRPr>
          </a:p>
          <a:p>
            <a:pPr marL="457200" marR="0" lvl="1" indent="-457200" algn="l" defTabSz="685800" rtl="0" eaLnBrk="1" fontAlgn="base" latinLnBrk="0" hangingPunct="1">
              <a:lnSpc>
                <a:spcPct val="150000"/>
              </a:lnSpc>
              <a:spcBef>
                <a:spcPct val="0"/>
              </a:spcBef>
              <a:spcAft>
                <a:spcPct val="0"/>
              </a:spcAft>
              <a:buClr>
                <a:schemeClr val="accent1">
                  <a:lumMod val="75000"/>
                  <a:lumOff val="25000"/>
                </a:schemeClr>
              </a:buClr>
              <a:buSzTx/>
              <a:buFont typeface="Wingdings" panose="05000000000000000000" pitchFamily="2" charset="2"/>
              <a:buChar char="n"/>
              <a:defRPr/>
            </a:pPr>
            <a:r>
              <a:rPr kumimoji="0" lang="zh-CN" altLang="en-US" sz="2000" b="0" i="0" u="none" strike="noStrike" kern="1200" cap="none" spc="0" normalizeH="0" baseline="0" noProof="0" dirty="0">
                <a:ln>
                  <a:noFill/>
                </a:ln>
                <a:solidFill>
                  <a:schemeClr val="tx1">
                    <a:lumMod val="60000"/>
                    <a:lumOff val="40000"/>
                  </a:schemeClr>
                </a:solidFill>
                <a:effectLst/>
                <a:uLnTx/>
                <a:uFillTx/>
                <a:latin typeface="微软雅黑" panose="020B0503020204020204" pitchFamily="34" charset="-122"/>
                <a:ea typeface="微软雅黑" panose="020B0503020204020204" pitchFamily="34" charset="-122"/>
                <a:cs typeface="+mn-cs"/>
                <a:sym typeface="+mn-lt"/>
              </a:rPr>
              <a:t>Implement the variable information flag</a:t>
            </a:r>
            <a:r>
              <a:rPr lang="zh-CN" altLang="en-US" sz="2000" b="1" dirty="0">
                <a:solidFill>
                  <a:srgbClr val="0070C0"/>
                </a:solidFill>
                <a:latin typeface="微软雅黑" panose="020B0503020204020204" pitchFamily="34" charset="-122"/>
                <a:sym typeface="+mn-lt"/>
              </a:rPr>
              <a:t>Directive issued</a:t>
            </a:r>
          </a:p>
        </p:txBody>
      </p:sp>
      <p:sp>
        <p:nvSpPr>
          <p:cNvPr id="12" name="文本框 11"/>
          <p:cNvSpPr txBox="1"/>
          <p:nvPr/>
        </p:nvSpPr>
        <p:spPr>
          <a:xfrm>
            <a:off x="847922" y="3429000"/>
            <a:ext cx="2372049" cy="1526187"/>
          </a:xfrm>
          <a:prstGeom prst="rect">
            <a:avLst/>
          </a:prstGeom>
          <a:noFill/>
        </p:spPr>
        <p:txBody>
          <a:bodyPr wrap="square">
            <a:spAutoFit/>
          </a:bodyPr>
          <a:lstStyle/>
          <a:p>
            <a:pPr lvl="1" indent="-457200" defTabSz="685800" fontAlgn="base">
              <a:lnSpc>
                <a:spcPct val="150000"/>
              </a:lnSpc>
              <a:spcBef>
                <a:spcPct val="0"/>
              </a:spcBef>
              <a:spcAft>
                <a:spcPct val="0"/>
              </a:spcAft>
              <a:buClr>
                <a:srgbClr val="1F4D8C"/>
              </a:buClr>
              <a:buFont typeface="Arial" panose="020B0604020202020204" pitchFamily="34" charset="0"/>
              <a:buChar char="•"/>
              <a:defRPr/>
            </a:pPr>
            <a:r>
              <a:rPr lang="zh-CN" altLang="en-US" sz="1600" dirty="0">
                <a:solidFill>
                  <a:schemeClr val="accent1">
                    <a:lumMod val="85000"/>
                    <a:lumOff val="15000"/>
                  </a:schemeClr>
                </a:solidFill>
                <a:latin typeface="微软雅黑" panose="020B0503020204020204" pitchFamily="34" charset="-122"/>
                <a:ea typeface="微软雅黑" panose="020B0503020204020204" pitchFamily="34" charset="-122"/>
              </a:rPr>
              <a:t>State monitoring</a:t>
            </a:r>
            <a:endParaRPr lang="en-US" altLang="zh-CN" sz="1600" dirty="0">
              <a:solidFill>
                <a:schemeClr val="accent1">
                  <a:lumMod val="85000"/>
                  <a:lumOff val="15000"/>
                </a:schemeClr>
              </a:solidFill>
              <a:latin typeface="微软雅黑" panose="020B0503020204020204" pitchFamily="34" charset="-122"/>
              <a:ea typeface="微软雅黑" panose="020B0503020204020204" pitchFamily="34" charset="-122"/>
            </a:endParaRPr>
          </a:p>
          <a:p>
            <a:pPr lvl="1" indent="-457200" defTabSz="685800" fontAlgn="base">
              <a:lnSpc>
                <a:spcPct val="150000"/>
              </a:lnSpc>
              <a:spcBef>
                <a:spcPct val="0"/>
              </a:spcBef>
              <a:spcAft>
                <a:spcPct val="0"/>
              </a:spcAft>
              <a:buClr>
                <a:srgbClr val="1F4D8C"/>
              </a:buClr>
              <a:buFont typeface="Arial" panose="020B0604020202020204" pitchFamily="34" charset="0"/>
              <a:buChar char="•"/>
              <a:defRPr/>
            </a:pPr>
            <a:r>
              <a:rPr lang="zh-CN" altLang="en-US" sz="1600" dirty="0">
                <a:solidFill>
                  <a:schemeClr val="accent1">
                    <a:lumMod val="85000"/>
                    <a:lumOff val="15000"/>
                  </a:schemeClr>
                </a:solidFill>
                <a:latin typeface="微软雅黑" panose="020B0503020204020204" pitchFamily="34" charset="-122"/>
                <a:ea typeface="微软雅黑" panose="020B0503020204020204" pitchFamily="34" charset="-122"/>
              </a:rPr>
              <a:t>Data fusion</a:t>
            </a:r>
            <a:endParaRPr lang="en-US" altLang="zh-CN" sz="1600" dirty="0">
              <a:solidFill>
                <a:schemeClr val="accent1">
                  <a:lumMod val="85000"/>
                  <a:lumOff val="15000"/>
                </a:schemeClr>
              </a:solidFill>
              <a:latin typeface="微软雅黑" panose="020B0503020204020204" pitchFamily="34" charset="-122"/>
              <a:ea typeface="微软雅黑" panose="020B0503020204020204" pitchFamily="34" charset="-122"/>
            </a:endParaRPr>
          </a:p>
          <a:p>
            <a:pPr lvl="1" indent="-457200" defTabSz="685800" fontAlgn="base">
              <a:lnSpc>
                <a:spcPct val="150000"/>
              </a:lnSpc>
              <a:spcBef>
                <a:spcPct val="0"/>
              </a:spcBef>
              <a:spcAft>
                <a:spcPct val="0"/>
              </a:spcAft>
              <a:buClr>
                <a:srgbClr val="1F4D8C"/>
              </a:buClr>
              <a:buFont typeface="Arial" panose="020B0604020202020204" pitchFamily="34" charset="0"/>
              <a:buChar char="•"/>
              <a:defRPr/>
            </a:pPr>
            <a:r>
              <a:rPr lang="zh-CN" altLang="en-US" sz="1600" dirty="0">
                <a:solidFill>
                  <a:schemeClr val="accent1">
                    <a:lumMod val="85000"/>
                    <a:lumOff val="15000"/>
                  </a:schemeClr>
                </a:solidFill>
                <a:latin typeface="微软雅黑" panose="020B0503020204020204" pitchFamily="34" charset="-122"/>
                <a:ea typeface="微软雅黑" panose="020B0503020204020204" pitchFamily="34" charset="-122"/>
              </a:rPr>
              <a:t>Cloud computing</a:t>
            </a:r>
            <a:endParaRPr lang="en-US" altLang="zh-CN" sz="1600" dirty="0">
              <a:solidFill>
                <a:schemeClr val="accent1">
                  <a:lumMod val="85000"/>
                  <a:lumOff val="15000"/>
                </a:schemeClr>
              </a:solidFill>
              <a:latin typeface="微软雅黑" panose="020B0503020204020204" pitchFamily="34" charset="-122"/>
              <a:ea typeface="微软雅黑" panose="020B0503020204020204" pitchFamily="34" charset="-122"/>
            </a:endParaRPr>
          </a:p>
          <a:p>
            <a:pPr lvl="1" indent="-457200" defTabSz="685800" fontAlgn="base">
              <a:lnSpc>
                <a:spcPct val="150000"/>
              </a:lnSpc>
              <a:spcBef>
                <a:spcPct val="0"/>
              </a:spcBef>
              <a:spcAft>
                <a:spcPct val="0"/>
              </a:spcAft>
              <a:buClr>
                <a:srgbClr val="1F4D8C"/>
              </a:buClr>
              <a:buFont typeface="Arial" panose="020B0604020202020204" pitchFamily="34" charset="0"/>
              <a:buChar char="•"/>
              <a:defRPr/>
            </a:pPr>
            <a:r>
              <a:rPr lang="zh-CN" altLang="en-US" sz="1600" dirty="0">
                <a:solidFill>
                  <a:schemeClr val="accent1">
                    <a:lumMod val="85000"/>
                    <a:lumOff val="15000"/>
                  </a:schemeClr>
                </a:solidFill>
                <a:latin typeface="微软雅黑" panose="020B0503020204020204" pitchFamily="34" charset="-122"/>
                <a:ea typeface="微软雅黑" panose="020B0503020204020204" pitchFamily="34" charset="-122"/>
              </a:rPr>
              <a:t>Strategy synergy</a:t>
            </a:r>
            <a:endParaRPr lang="zh-CN" altLang="en-US" sz="2400" dirty="0">
              <a:solidFill>
                <a:schemeClr val="accent1">
                  <a:lumMod val="85000"/>
                  <a:lumOff val="1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697666" y="3429055"/>
            <a:ext cx="2139351" cy="1526187"/>
          </a:xfrm>
          <a:prstGeom prst="rect">
            <a:avLst/>
          </a:prstGeom>
          <a:noFill/>
        </p:spPr>
        <p:txBody>
          <a:bodyPr wrap="square">
            <a:spAutoFit/>
          </a:bodyPr>
          <a:lstStyle/>
          <a:p>
            <a:pPr marL="285750" marR="0" lvl="1" indent="-285750" defTabSz="685800" fontAlgn="base">
              <a:lnSpc>
                <a:spcPct val="150000"/>
              </a:lnSpc>
              <a:spcBef>
                <a:spcPct val="0"/>
              </a:spcBef>
              <a:spcAft>
                <a:spcPct val="0"/>
              </a:spcAft>
              <a:buClr>
                <a:srgbClr val="1F4D8C"/>
              </a:buClr>
              <a:buSzPct val="110000"/>
              <a:buFont typeface="Arial" panose="020B0604020202020204" pitchFamily="34" charset="0"/>
              <a:buChar char="•"/>
              <a:defRPr/>
            </a:pPr>
            <a:r>
              <a:rPr lang="zh-CN" altLang="en-US" sz="1600" dirty="0">
                <a:solidFill>
                  <a:schemeClr val="accent1">
                    <a:lumMod val="85000"/>
                    <a:lumOff val="15000"/>
                  </a:schemeClr>
                </a:solidFill>
                <a:latin typeface="微软雅黑" panose="020B0503020204020204" pitchFamily="34" charset="-122"/>
                <a:ea typeface="微软雅黑" panose="020B0503020204020204" pitchFamily="34" charset="-122"/>
              </a:rPr>
              <a:t>Decision issuance</a:t>
            </a:r>
            <a:endParaRPr lang="en-US" altLang="zh-CN" sz="1600" dirty="0">
              <a:solidFill>
                <a:schemeClr val="accent1">
                  <a:lumMod val="85000"/>
                  <a:lumOff val="15000"/>
                </a:schemeClr>
              </a:solidFill>
              <a:latin typeface="微软雅黑" panose="020B0503020204020204" pitchFamily="34" charset="-122"/>
              <a:ea typeface="微软雅黑" panose="020B0503020204020204" pitchFamily="34" charset="-122"/>
            </a:endParaRPr>
          </a:p>
          <a:p>
            <a:pPr marL="285750" marR="0" lvl="1" indent="-285750" defTabSz="685800" fontAlgn="base">
              <a:lnSpc>
                <a:spcPct val="150000"/>
              </a:lnSpc>
              <a:spcBef>
                <a:spcPct val="0"/>
              </a:spcBef>
              <a:spcAft>
                <a:spcPct val="0"/>
              </a:spcAft>
              <a:buClr>
                <a:srgbClr val="1F4D8C"/>
              </a:buClr>
              <a:buSzPct val="110000"/>
              <a:buFont typeface="Arial" panose="020B0604020202020204" pitchFamily="34" charset="0"/>
              <a:buChar char="•"/>
              <a:defRPr/>
            </a:pPr>
            <a:r>
              <a:rPr lang="zh-CN" altLang="en-US" sz="1600" dirty="0">
                <a:solidFill>
                  <a:schemeClr val="accent1">
                    <a:lumMod val="85000"/>
                    <a:lumOff val="15000"/>
                  </a:schemeClr>
                </a:solidFill>
                <a:latin typeface="微软雅黑" panose="020B0503020204020204" pitchFamily="34" charset="-122"/>
                <a:ea typeface="微软雅黑" panose="020B0503020204020204" pitchFamily="34" charset="-122"/>
              </a:rPr>
              <a:t>health control</a:t>
            </a:r>
            <a:endParaRPr lang="en-US" altLang="zh-CN" sz="1600" dirty="0">
              <a:solidFill>
                <a:schemeClr val="accent1">
                  <a:lumMod val="85000"/>
                  <a:lumOff val="15000"/>
                </a:schemeClr>
              </a:solidFill>
              <a:latin typeface="微软雅黑" panose="020B0503020204020204" pitchFamily="34" charset="-122"/>
              <a:ea typeface="微软雅黑" panose="020B0503020204020204" pitchFamily="34" charset="-122"/>
            </a:endParaRPr>
          </a:p>
          <a:p>
            <a:pPr marL="285750" marR="0" lvl="1" indent="-285750" defTabSz="685800" fontAlgn="base">
              <a:lnSpc>
                <a:spcPct val="150000"/>
              </a:lnSpc>
              <a:spcBef>
                <a:spcPct val="0"/>
              </a:spcBef>
              <a:spcAft>
                <a:spcPct val="0"/>
              </a:spcAft>
              <a:buClr>
                <a:srgbClr val="1F4D8C"/>
              </a:buClr>
              <a:buSzPct val="110000"/>
              <a:buFont typeface="Arial" panose="020B0604020202020204" pitchFamily="34" charset="0"/>
              <a:buChar char="•"/>
              <a:defRPr/>
            </a:pPr>
            <a:r>
              <a:rPr lang="zh-CN" altLang="en-US" sz="1600" dirty="0">
                <a:solidFill>
                  <a:schemeClr val="accent1">
                    <a:lumMod val="85000"/>
                    <a:lumOff val="15000"/>
                  </a:schemeClr>
                </a:solidFill>
                <a:latin typeface="微软雅黑" panose="020B0503020204020204" pitchFamily="34" charset="-122"/>
                <a:ea typeface="微软雅黑" panose="020B0503020204020204" pitchFamily="34" charset="-122"/>
              </a:rPr>
              <a:t>telecontrol</a:t>
            </a:r>
            <a:endParaRPr lang="en-US" altLang="zh-CN" sz="1600" dirty="0">
              <a:solidFill>
                <a:schemeClr val="accent1">
                  <a:lumMod val="85000"/>
                  <a:lumOff val="15000"/>
                </a:schemeClr>
              </a:solidFill>
              <a:latin typeface="微软雅黑" panose="020B0503020204020204" pitchFamily="34" charset="-122"/>
              <a:ea typeface="微软雅黑" panose="020B0503020204020204" pitchFamily="34" charset="-122"/>
            </a:endParaRPr>
          </a:p>
          <a:p>
            <a:pPr marL="285750" marR="0" lvl="1" indent="-285750" defTabSz="685800" fontAlgn="base">
              <a:lnSpc>
                <a:spcPct val="150000"/>
              </a:lnSpc>
              <a:spcBef>
                <a:spcPct val="0"/>
              </a:spcBef>
              <a:spcAft>
                <a:spcPct val="0"/>
              </a:spcAft>
              <a:buClr>
                <a:srgbClr val="1F4D8C"/>
              </a:buClr>
              <a:buSzPct val="110000"/>
              <a:buFont typeface="Arial" panose="020B0604020202020204" pitchFamily="34" charset="0"/>
              <a:buChar char="•"/>
              <a:defRPr/>
            </a:pPr>
            <a:r>
              <a:rPr lang="zh-CN" altLang="en-US" sz="1600" dirty="0">
                <a:solidFill>
                  <a:schemeClr val="accent1">
                    <a:lumMod val="85000"/>
                    <a:lumOff val="15000"/>
                  </a:schemeClr>
                </a:solidFill>
                <a:latin typeface="微软雅黑" panose="020B0503020204020204" pitchFamily="34" charset="-122"/>
                <a:ea typeface="微软雅黑" panose="020B0503020204020204" pitchFamily="34" charset="-122"/>
              </a:rPr>
              <a:t>incident record</a:t>
            </a:r>
          </a:p>
        </p:txBody>
      </p:sp>
      <p:sp>
        <p:nvSpPr>
          <p:cNvPr id="21" name="矩形 20"/>
          <p:cNvSpPr/>
          <p:nvPr/>
        </p:nvSpPr>
        <p:spPr>
          <a:xfrm>
            <a:off x="676560" y="5274713"/>
            <a:ext cx="6568174" cy="787523"/>
          </a:xfrm>
          <a:prstGeom prst="rect">
            <a:avLst/>
          </a:prstGeom>
        </p:spPr>
        <p:txBody>
          <a:bodyPr wrap="square">
            <a:spAutoFit/>
          </a:bodyPr>
          <a:lstStyle/>
          <a:p>
            <a:pPr marL="0" marR="0" lvl="1" algn="l" defTabSz="685800" rtl="0" eaLnBrk="1" fontAlgn="base" latinLnBrk="0" hangingPunct="1">
              <a:lnSpc>
                <a:spcPct val="150000"/>
              </a:lnSpc>
              <a:spcBef>
                <a:spcPct val="0"/>
              </a:spcBef>
              <a:spcAft>
                <a:spcPct val="0"/>
              </a:spcAft>
              <a:buClr>
                <a:srgbClr val="D7D7D7"/>
              </a:buClr>
              <a:buSzTx/>
              <a:defRPr/>
            </a:pPr>
            <a:r>
              <a:rPr lang="zh-CN" altLang="en-US" sz="1600" dirty="0">
                <a:solidFill>
                  <a:schemeClr val="accent2"/>
                </a:solidFill>
                <a:latin typeface="微软雅黑" panose="020B0503020204020204" pitchFamily="34" charset="-122"/>
                <a:ea typeface="微软雅黑" panose="020B0503020204020204" pitchFamily="34" charset="-122"/>
                <a:sym typeface="+mn-lt"/>
              </a:rPr>
              <a:t>Can be deployed in a private network</a:t>
            </a:r>
            <a:endParaRPr lang="en-US" altLang="zh-CN" sz="1600" dirty="0">
              <a:solidFill>
                <a:schemeClr val="accent2"/>
              </a:solidFill>
              <a:latin typeface="微软雅黑" panose="020B0503020204020204" pitchFamily="34" charset="-122"/>
              <a:ea typeface="微软雅黑" panose="020B0503020204020204" pitchFamily="34" charset="-122"/>
              <a:sym typeface="+mn-lt"/>
            </a:endParaRPr>
          </a:p>
          <a:p>
            <a:pPr marL="0" marR="0" lvl="1" algn="l" defTabSz="685800" rtl="0" eaLnBrk="1" fontAlgn="base" latinLnBrk="0" hangingPunct="1">
              <a:lnSpc>
                <a:spcPct val="150000"/>
              </a:lnSpc>
              <a:spcBef>
                <a:spcPct val="0"/>
              </a:spcBef>
              <a:spcAft>
                <a:spcPct val="0"/>
              </a:spcAft>
              <a:buClr>
                <a:srgbClr val="D7D7D7"/>
              </a:buClr>
              <a:buSzTx/>
              <a:defRPr/>
            </a:pPr>
            <a:r>
              <a:rPr lang="zh-CN" altLang="en-US" sz="1600" dirty="0">
                <a:solidFill>
                  <a:schemeClr val="accent2"/>
                </a:solidFill>
                <a:latin typeface="微软雅黑" panose="020B0503020204020204" pitchFamily="34" charset="-122"/>
                <a:ea typeface="微软雅黑" panose="020B0503020204020204" pitchFamily="34" charset="-122"/>
                <a:sym typeface="+mn-lt"/>
              </a:rPr>
              <a:t>You can connect with different data sources or other intelligent roadside devices</a:t>
            </a:r>
            <a:endParaRPr kumimoji="0" lang="en-US" altLang="zh-CN" sz="1600" b="0"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sym typeface="+mn-lt"/>
            </a:endParaRPr>
          </a:p>
        </p:txBody>
      </p:sp>
      <p:pic>
        <p:nvPicPr>
          <p:cNvPr id="5" name="图片 4" descr="2222"/>
          <p:cNvPicPr>
            <a:picLocks noChangeAspect="1"/>
          </p:cNvPicPr>
          <p:nvPr>
            <p:custDataLst>
              <p:tags r:id="rId1"/>
            </p:custDataLst>
          </p:nvPr>
        </p:nvPicPr>
        <p:blipFill>
          <a:blip r:embed="rId4"/>
          <a:stretch>
            <a:fillRect/>
          </a:stretch>
        </p:blipFill>
        <p:spPr>
          <a:xfrm>
            <a:off x="9128760" y="-4445"/>
            <a:ext cx="3062605" cy="86804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bwMode="auto">
          <a:xfrm>
            <a:off x="-1" y="3000269"/>
            <a:ext cx="12192001" cy="2953492"/>
          </a:xfrm>
          <a:prstGeom prst="rect">
            <a:avLst/>
          </a:prstGeom>
          <a:solidFill>
            <a:schemeClr val="accent1">
              <a:lumMod val="75000"/>
              <a:lumOff val="25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2" name="矩形 41"/>
          <p:cNvSpPr/>
          <p:nvPr/>
        </p:nvSpPr>
        <p:spPr>
          <a:xfrm>
            <a:off x="0" y="0"/>
            <a:ext cx="12195175" cy="86409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3200" dirty="0">
              <a:solidFill>
                <a:schemeClr val="accent2"/>
              </a:solidFill>
            </a:endParaRPr>
          </a:p>
        </p:txBody>
      </p:sp>
      <p:sp>
        <p:nvSpPr>
          <p:cNvPr id="4" name="文本框 3"/>
          <p:cNvSpPr txBox="1"/>
          <p:nvPr/>
        </p:nvSpPr>
        <p:spPr>
          <a:xfrm>
            <a:off x="563410" y="139660"/>
            <a:ext cx="1620957" cy="523220"/>
          </a:xfrm>
          <a:prstGeom prst="rect">
            <a:avLst/>
          </a:prstGeom>
          <a:noFill/>
        </p:spPr>
        <p:txBody>
          <a:bodyPr wrap="none" rtlCol="0">
            <a:spAutoFit/>
          </a:bodyPr>
          <a:lstStyle/>
          <a:p>
            <a:r>
              <a:rPr lang="zh-CN" altLang="en-US" sz="2800" b="1" dirty="0">
                <a:solidFill>
                  <a:schemeClr val="accent2"/>
                </a:solidFill>
              </a:rPr>
              <a:t>applied code</a:t>
            </a:r>
            <a:endParaRPr lang="zh-CN" altLang="en-US" sz="1400" b="1" dirty="0"/>
          </a:p>
        </p:txBody>
      </p:sp>
      <p:sp>
        <p:nvSpPr>
          <p:cNvPr id="8" name="矩形 7"/>
          <p:cNvSpPr/>
          <p:nvPr/>
        </p:nvSpPr>
        <p:spPr>
          <a:xfrm>
            <a:off x="1085173" y="3061228"/>
            <a:ext cx="5234347" cy="2023535"/>
          </a:xfrm>
          <a:prstGeom prst="rect">
            <a:avLst/>
          </a:prstGeom>
          <a:noFill/>
          <a:ln w="19050">
            <a:noFill/>
            <a:miter lim="800000"/>
          </a:ln>
          <a:effectLst>
            <a:outerShdw blurRad="63500" sx="101000" sy="101000" algn="ctr" rotWithShape="0">
              <a:prstClr val="black">
                <a:alpha val="40000"/>
              </a:prstClr>
            </a:outerShdw>
          </a:effectLst>
        </p:spPr>
        <p:txBody>
          <a:bodyPr anchor="t" anchorCtr="0"/>
          <a:lstStyle/>
          <a:p>
            <a:pPr marL="285750" indent="-285750">
              <a:lnSpc>
                <a:spcPct val="130000"/>
              </a:lnSpc>
              <a:spcBef>
                <a:spcPts val="1800"/>
              </a:spcBef>
              <a:buClr>
                <a:schemeClr val="accent2"/>
              </a:buClr>
              <a:buFont typeface="Wingdings" panose="05000000000000000000" pitchFamily="2" charset="2"/>
              <a:buChar char="n"/>
              <a:defRPr/>
            </a:pPr>
            <a:r>
              <a:rPr lang="zh-CN" altLang="en-US" sz="1600" kern="1500" dirty="0">
                <a:solidFill>
                  <a:schemeClr val="accent2"/>
                </a:solidFill>
                <a:latin typeface="微软雅黑" panose="020B0503020204020204" pitchFamily="34" charset="-122"/>
                <a:cs typeface="微软雅黑" panose="020B0503020204020204" pitchFamily="34" charset="-122"/>
                <a:sym typeface="+mn-ea"/>
              </a:rPr>
              <a:t>GB 5768.2 Regulations on sign layout, color, font, layout, and variable information sign</a:t>
            </a:r>
            <a:endParaRPr lang="en-US" altLang="zh-CN" sz="1600" kern="1500" dirty="0">
              <a:solidFill>
                <a:schemeClr val="accent2"/>
              </a:solidFill>
              <a:latin typeface="微软雅黑" panose="020B0503020204020204" pitchFamily="34" charset="-122"/>
            </a:endParaRPr>
          </a:p>
          <a:p>
            <a:pPr marL="285750" indent="-285750">
              <a:lnSpc>
                <a:spcPct val="130000"/>
              </a:lnSpc>
              <a:spcBef>
                <a:spcPts val="1800"/>
              </a:spcBef>
              <a:buClr>
                <a:schemeClr val="accent2"/>
              </a:buClr>
              <a:buFont typeface="Wingdings" panose="05000000000000000000" pitchFamily="2" charset="2"/>
              <a:buChar char="n"/>
              <a:defRPr/>
            </a:pPr>
            <a:r>
              <a:rPr lang="zh-CN" altLang="en-US" sz="1600" kern="1500" dirty="0">
                <a:solidFill>
                  <a:schemeClr val="accent2"/>
                </a:solidFill>
                <a:latin typeface="微软雅黑" panose="020B0503020204020204" pitchFamily="34" charset="-122"/>
              </a:rPr>
              <a:t>GA / 484 LED Road Traffic induced Variable Information signs on local variable information signs</a:t>
            </a:r>
            <a:endParaRPr lang="en-US" altLang="zh-CN" sz="1600" kern="1500" dirty="0">
              <a:solidFill>
                <a:schemeClr val="accent2"/>
              </a:solidFill>
              <a:latin typeface="微软雅黑" panose="020B0503020204020204" pitchFamily="34" charset="-122"/>
            </a:endParaRPr>
          </a:p>
          <a:p>
            <a:pPr marL="285750" indent="-285750">
              <a:lnSpc>
                <a:spcPct val="130000"/>
              </a:lnSpc>
              <a:spcBef>
                <a:spcPts val="1800"/>
              </a:spcBef>
              <a:buClr>
                <a:schemeClr val="accent2"/>
              </a:buClr>
              <a:buFont typeface="Wingdings" panose="05000000000000000000" pitchFamily="2" charset="2"/>
              <a:buChar char="n"/>
              <a:defRPr/>
            </a:pPr>
            <a:r>
              <a:rPr lang="en-US" altLang="zh-CN" sz="1600" b="1" kern="1500" dirty="0">
                <a:solidFill>
                  <a:schemeClr val="accent2"/>
                </a:solidFill>
                <a:latin typeface="微软雅黑" panose="020B0503020204020204" pitchFamily="34" charset="-122"/>
              </a:rPr>
              <a:t>T / CSIA 007 Intelligent Network Guide Sign</a:t>
            </a:r>
            <a:endParaRPr lang="en-US" altLang="zh-CN" sz="1600" kern="1500" dirty="0">
              <a:solidFill>
                <a:schemeClr val="accent2"/>
              </a:solidFill>
              <a:latin typeface="微软雅黑" panose="020B0503020204020204" pitchFamily="34" charset="-122"/>
            </a:endParaRPr>
          </a:p>
        </p:txBody>
      </p:sp>
      <p:pic>
        <p:nvPicPr>
          <p:cNvPr id="5" name="图片 4"/>
          <p:cNvPicPr>
            <a:picLocks noChangeAspect="1"/>
          </p:cNvPicPr>
          <p:nvPr/>
        </p:nvPicPr>
        <p:blipFill>
          <a:blip r:embed="rId3"/>
          <a:stretch>
            <a:fillRect/>
          </a:stretch>
        </p:blipFill>
        <p:spPr>
          <a:xfrm>
            <a:off x="6522455" y="1646112"/>
            <a:ext cx="2618882" cy="3693657"/>
          </a:xfrm>
          <a:prstGeom prst="rect">
            <a:avLst/>
          </a:prstGeom>
          <a:ln w="12700">
            <a:solidFill>
              <a:schemeClr val="accent1"/>
            </a:solidFill>
          </a:ln>
        </p:spPr>
      </p:pic>
      <p:pic>
        <p:nvPicPr>
          <p:cNvPr id="6" name="图片 5"/>
          <p:cNvPicPr>
            <a:picLocks noChangeAspect="1"/>
          </p:cNvPicPr>
          <p:nvPr/>
        </p:nvPicPr>
        <p:blipFill>
          <a:blip r:embed="rId4"/>
          <a:stretch>
            <a:fillRect/>
          </a:stretch>
        </p:blipFill>
        <p:spPr>
          <a:xfrm>
            <a:off x="9323730" y="1650806"/>
            <a:ext cx="2618882" cy="3688963"/>
          </a:xfrm>
          <a:prstGeom prst="rect">
            <a:avLst/>
          </a:prstGeom>
          <a:ln w="12700">
            <a:solidFill>
              <a:schemeClr val="accent1"/>
            </a:solidFill>
          </a:ln>
        </p:spPr>
      </p:pic>
      <p:sp>
        <p:nvSpPr>
          <p:cNvPr id="7" name="矩形 6"/>
          <p:cNvSpPr/>
          <p:nvPr/>
        </p:nvSpPr>
        <p:spPr>
          <a:xfrm>
            <a:off x="1134532" y="1869733"/>
            <a:ext cx="5286455" cy="453457"/>
          </a:xfrm>
          <a:prstGeom prst="rect">
            <a:avLst/>
          </a:prstGeom>
        </p:spPr>
        <p:txBody>
          <a:bodyPr wrap="square">
            <a:spAutoFit/>
          </a:bodyPr>
          <a:lstStyle/>
          <a:p>
            <a:pPr>
              <a:lnSpc>
                <a:spcPct val="130000"/>
              </a:lnSpc>
              <a:spcBef>
                <a:spcPts val="1800"/>
              </a:spcBef>
              <a:buClr>
                <a:schemeClr val="accent1">
                  <a:lumMod val="75000"/>
                  <a:lumOff val="25000"/>
                </a:schemeClr>
              </a:buClr>
              <a:defRPr/>
            </a:pPr>
            <a:r>
              <a:rPr lang="zh-CN" altLang="en-US" sz="2000" b="1" kern="1500" dirty="0">
                <a:solidFill>
                  <a:schemeClr val="tx1">
                    <a:lumMod val="60000"/>
                    <a:lumOff val="40000"/>
                  </a:schemeClr>
                </a:solidFill>
                <a:latin typeface="微软雅黑" panose="020B0503020204020204" pitchFamily="34" charset="-122"/>
                <a:cs typeface="微软雅黑" panose="020B0503020204020204" pitchFamily="34" charset="-122"/>
                <a:sym typeface="+mn-ea"/>
              </a:rPr>
              <a:t>Technical standards applicable to intelligent network (guide) signs</a:t>
            </a:r>
            <a:endParaRPr lang="en-US" altLang="zh-CN" sz="2000" b="1" kern="1500" dirty="0">
              <a:solidFill>
                <a:schemeClr val="tx1">
                  <a:lumMod val="60000"/>
                  <a:lumOff val="40000"/>
                </a:schemeClr>
              </a:solidFill>
              <a:latin typeface="微软雅黑" panose="020B0503020204020204" pitchFamily="34" charset="-122"/>
              <a:cs typeface="微软雅黑" panose="020B0503020204020204" pitchFamily="34" charset="-122"/>
              <a:sym typeface="+mn-ea"/>
            </a:endParaRPr>
          </a:p>
        </p:txBody>
      </p:sp>
      <p:pic>
        <p:nvPicPr>
          <p:cNvPr id="9" name="图片 8" descr="2222"/>
          <p:cNvPicPr>
            <a:picLocks noChangeAspect="1"/>
          </p:cNvPicPr>
          <p:nvPr>
            <p:custDataLst>
              <p:tags r:id="rId1"/>
            </p:custDataLst>
          </p:nvPr>
        </p:nvPicPr>
        <p:blipFill>
          <a:blip r:embed="rId5"/>
          <a:stretch>
            <a:fillRect/>
          </a:stretch>
        </p:blipFill>
        <p:spPr>
          <a:xfrm>
            <a:off x="9128760" y="-4445"/>
            <a:ext cx="3062605" cy="86804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22631" b="25398"/>
          <a:stretch>
            <a:fillRect/>
          </a:stretch>
        </p:blipFill>
        <p:spPr>
          <a:xfrm>
            <a:off x="4037298" y="1752548"/>
            <a:ext cx="2665944" cy="2848079"/>
          </a:xfrm>
          <a:prstGeom prst="rect">
            <a:avLst/>
          </a:prstGeom>
          <a:effectLst>
            <a:outerShdw blurRad="50800" dist="38100" sx="101000" sy="101000" algn="l" rotWithShape="0">
              <a:prstClr val="black">
                <a:alpha val="40000"/>
              </a:prstClr>
            </a:outerShdw>
          </a:effectLst>
        </p:spPr>
      </p:pic>
      <p:pic>
        <p:nvPicPr>
          <p:cNvPr id="1026" name="Picture 2" descr="https://gimg2.baidu.com/image_search/src=http%3A%2F%2Fn.sinaimg.cn%2Fsinacn%2F20170620%2Fe038-fyhfxph4881701.png&amp;refer=http%3A%2F%2Fn.sinaimg.cn&amp;app=2002&amp;size=f9999,10000&amp;q=a80&amp;n=0&amp;g=0n&amp;fmt=jpeg?sec=1635338172&amp;t=ed137e8bf9b314e2ecbf88362ad4f3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9623" y="1106557"/>
            <a:ext cx="3275261" cy="2190205"/>
          </a:xfrm>
          <a:prstGeom prst="rect">
            <a:avLst/>
          </a:prstGeom>
          <a:noFill/>
          <a:effectLst>
            <a:outerShdw blurRad="50800" dist="381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0" name="矩形 39"/>
          <p:cNvSpPr/>
          <p:nvPr/>
        </p:nvSpPr>
        <p:spPr bwMode="auto">
          <a:xfrm>
            <a:off x="3148149" y="5238319"/>
            <a:ext cx="9043851" cy="1260648"/>
          </a:xfrm>
          <a:prstGeom prst="rect">
            <a:avLst/>
          </a:prstGeom>
          <a:solidFill>
            <a:srgbClr val="1F4D8C"/>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2" name="矩形 41"/>
          <p:cNvSpPr/>
          <p:nvPr/>
        </p:nvSpPr>
        <p:spPr>
          <a:xfrm>
            <a:off x="0" y="0"/>
            <a:ext cx="12195175" cy="86409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3200" dirty="0">
              <a:solidFill>
                <a:schemeClr val="accent2"/>
              </a:solidFill>
            </a:endParaRPr>
          </a:p>
        </p:txBody>
      </p:sp>
      <p:sp>
        <p:nvSpPr>
          <p:cNvPr id="8" name="Rectangle 28"/>
          <p:cNvSpPr/>
          <p:nvPr/>
        </p:nvSpPr>
        <p:spPr>
          <a:xfrm>
            <a:off x="2663209" y="5335607"/>
            <a:ext cx="9163050" cy="1066073"/>
          </a:xfrm>
          <a:prstGeom prst="rect">
            <a:avLst/>
          </a:prstGeom>
          <a:grpFill/>
          <a:ln w="12700">
            <a:noFill/>
            <a:round/>
          </a:ln>
        </p:spPr>
        <p:txBody>
          <a:bodyPr vert="horz" wrap="square" lIns="91440" tIns="45720" rIns="91440" bIns="45720" numCol="1" anchor="t" anchorCtr="0" compatLnSpc="1"/>
          <a:lstStyle/>
          <a:p>
            <a:pPr fontAlgn="base">
              <a:spcBef>
                <a:spcPct val="0"/>
              </a:spcBef>
              <a:spcAft>
                <a:spcPct val="0"/>
              </a:spcAft>
            </a:pPr>
            <a:endParaRPr kumimoji="1" lang="ko-KR" altLang="en-US" sz="1200">
              <a:solidFill>
                <a:schemeClr val="bg1">
                  <a:lumMod val="95000"/>
                </a:schemeClr>
              </a:solidFill>
            </a:endParaRPr>
          </a:p>
        </p:txBody>
      </p:sp>
      <p:sp>
        <p:nvSpPr>
          <p:cNvPr id="22" name="Rectangle 28"/>
          <p:cNvSpPr/>
          <p:nvPr/>
        </p:nvSpPr>
        <p:spPr>
          <a:xfrm>
            <a:off x="1063269" y="5457692"/>
            <a:ext cx="9163050" cy="1066073"/>
          </a:xfrm>
          <a:prstGeom prst="rect">
            <a:avLst/>
          </a:prstGeom>
          <a:grpFill/>
          <a:ln w="12700">
            <a:noFill/>
            <a:round/>
          </a:ln>
        </p:spPr>
        <p:txBody>
          <a:bodyPr vert="horz" wrap="square" lIns="91440" tIns="45720" rIns="91440" bIns="45720" numCol="1" anchor="t" anchorCtr="0" compatLnSpc="1"/>
          <a:lstStyle/>
          <a:p>
            <a:pPr fontAlgn="base">
              <a:spcBef>
                <a:spcPct val="0"/>
              </a:spcBef>
              <a:spcAft>
                <a:spcPct val="0"/>
              </a:spcAft>
            </a:pPr>
            <a:endParaRPr kumimoji="1" lang="ko-KR" altLang="en-US" sz="1200">
              <a:solidFill>
                <a:schemeClr val="bg1">
                  <a:lumMod val="95000"/>
                </a:schemeClr>
              </a:solidFill>
            </a:endParaRPr>
          </a:p>
        </p:txBody>
      </p:sp>
      <p:grpSp>
        <p:nvGrpSpPr>
          <p:cNvPr id="4" name="组合 3"/>
          <p:cNvGrpSpPr/>
          <p:nvPr/>
        </p:nvGrpSpPr>
        <p:grpSpPr>
          <a:xfrm>
            <a:off x="969569" y="1109293"/>
            <a:ext cx="2912680" cy="2189177"/>
            <a:chOff x="969569" y="1109293"/>
            <a:chExt cx="2912680" cy="2189177"/>
          </a:xfrm>
        </p:grpSpPr>
        <p:pic>
          <p:nvPicPr>
            <p:cNvPr id="25" name="图片 4" descr="75911032402896682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69569" y="1109293"/>
              <a:ext cx="2912680" cy="2189177"/>
            </a:xfrm>
            <a:prstGeom prst="rect">
              <a:avLst/>
            </a:prstGeom>
            <a:noFill/>
            <a:ln w="19050">
              <a:noFill/>
              <a:miter lim="800000"/>
              <a:headEnd/>
              <a:tailEnd/>
            </a:ln>
            <a:effectLst>
              <a:outerShdw blurRad="63500" sx="101000" sy="101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8" name="矩形 27"/>
            <p:cNvSpPr/>
            <p:nvPr/>
          </p:nvSpPr>
          <p:spPr bwMode="auto">
            <a:xfrm>
              <a:off x="969569" y="2941145"/>
              <a:ext cx="2912680" cy="357325"/>
            </a:xfrm>
            <a:prstGeom prst="rect">
              <a:avLst/>
            </a:prstGeom>
            <a:solidFill>
              <a:srgbClr val="404040"/>
            </a:solidFill>
            <a:ln w="19050">
              <a:noFill/>
              <a:miter lim="800000"/>
            </a:ln>
            <a:effectLst>
              <a:outerShdw blurRad="63500" sx="101000" sy="101000" algn="ctr" rotWithShape="0">
                <a:prstClr val="black">
                  <a:alpha val="40000"/>
                </a:prstClr>
              </a:outerShdw>
            </a:effectLst>
          </p:spPr>
          <p:txBody>
            <a:bodyPr anchor="ctr"/>
            <a:lstStyle/>
            <a:p>
              <a:pPr algn="ctr" eaLnBrk="1" hangingPunct="1">
                <a:defRPr/>
              </a:pPr>
              <a:r>
                <a:rPr lang="zh-CN" altLang="en-US" sz="1400" dirty="0">
                  <a:solidFill>
                    <a:schemeClr val="accent2"/>
                  </a:solidFill>
                  <a:effectLst>
                    <a:outerShdw blurRad="38100" dist="38100" dir="2700000" algn="tl">
                      <a:srgbClr val="000000">
                        <a:alpha val="43137"/>
                      </a:srgbClr>
                    </a:outerShdw>
                  </a:effectLst>
                  <a:latin typeface="微软雅黑" panose="020B0503020204020204" pitchFamily="34" charset="-122"/>
                </a:rPr>
                <a:t>Insufficient exposure to the curve slope section</a:t>
              </a:r>
            </a:p>
          </p:txBody>
        </p:sp>
      </p:grpSp>
      <p:sp>
        <p:nvSpPr>
          <p:cNvPr id="29" name="矩形 28"/>
          <p:cNvSpPr/>
          <p:nvPr/>
        </p:nvSpPr>
        <p:spPr bwMode="auto">
          <a:xfrm>
            <a:off x="6859623" y="2933243"/>
            <a:ext cx="3275261" cy="365228"/>
          </a:xfrm>
          <a:prstGeom prst="rect">
            <a:avLst/>
          </a:prstGeom>
          <a:solidFill>
            <a:srgbClr val="404040"/>
          </a:solidFill>
          <a:ln w="19050">
            <a:noFill/>
            <a:miter lim="800000"/>
          </a:ln>
          <a:effectLst>
            <a:outerShdw blurRad="63500" sx="101000" sy="101000" algn="ctr" rotWithShape="0">
              <a:prstClr val="black">
                <a:alpha val="40000"/>
              </a:prstClr>
            </a:outerShdw>
          </a:effectLst>
        </p:spPr>
        <p:txBody>
          <a:bodyPr anchor="ctr"/>
          <a:lstStyle/>
          <a:p>
            <a:pPr algn="ctr">
              <a:defRPr/>
            </a:pPr>
            <a:r>
              <a:rPr lang="zh-CN" altLang="en-US" sz="1400" dirty="0">
                <a:solidFill>
                  <a:schemeClr val="accent2"/>
                </a:solidFill>
                <a:effectLst>
                  <a:outerShdw blurRad="38100" dist="38100" dir="2700000" algn="tl">
                    <a:srgbClr val="000000">
                      <a:alpha val="43137"/>
                    </a:srgbClr>
                  </a:outerShdw>
                </a:effectLst>
                <a:latin typeface="微软雅黑" panose="020B0503020204020204" pitchFamily="34" charset="-122"/>
              </a:rPr>
              <a:t>Particulate matter in the rain, fog and haze air</a:t>
            </a:r>
          </a:p>
        </p:txBody>
      </p:sp>
      <p:grpSp>
        <p:nvGrpSpPr>
          <p:cNvPr id="30" name="组合 4"/>
          <p:cNvGrpSpPr/>
          <p:nvPr/>
        </p:nvGrpSpPr>
        <p:grpSpPr bwMode="auto">
          <a:xfrm>
            <a:off x="949344" y="3373576"/>
            <a:ext cx="2932239" cy="1842812"/>
            <a:chOff x="1249105" y="3283800"/>
            <a:chExt cx="2821255" cy="1768952"/>
          </a:xfrm>
        </p:grpSpPr>
        <p:pic>
          <p:nvPicPr>
            <p:cNvPr id="35" name="Picture 13" descr="IMG_3428"/>
            <p:cNvPicPr>
              <a:picLocks noChangeAspect="1" noChangeArrowheads="1"/>
            </p:cNvPicPr>
            <p:nvPr/>
          </p:nvPicPr>
          <p:blipFill rotWithShape="1">
            <a:blip r:embed="rId6">
              <a:extLst>
                <a:ext uri="{28A0092B-C50C-407E-A947-70E740481C1C}">
                  <a14:useLocalDpi xmlns:a14="http://schemas.microsoft.com/office/drawing/2010/main" val="0"/>
                </a:ext>
              </a:extLst>
            </a:blip>
            <a:srcRect b="3480"/>
            <a:stretch>
              <a:fillRect/>
            </a:stretch>
          </p:blipFill>
          <p:spPr bwMode="auto">
            <a:xfrm>
              <a:off x="1249105" y="3283800"/>
              <a:ext cx="2821255" cy="1760087"/>
            </a:xfrm>
            <a:prstGeom prst="rect">
              <a:avLst/>
            </a:prstGeom>
            <a:solidFill>
              <a:srgbClr val="295E67"/>
            </a:solidFill>
            <a:ln w="19050">
              <a:noFill/>
              <a:miter lim="800000"/>
              <a:headEnd/>
              <a:tailEnd/>
            </a:ln>
            <a:effectLst>
              <a:outerShdw blurRad="63500" sx="101000" sy="101000" algn="ctr" rotWithShape="0">
                <a:prstClr val="black">
                  <a:alpha val="40000"/>
                </a:prstClr>
              </a:outerShdw>
            </a:effectLst>
          </p:spPr>
        </p:pic>
        <p:sp>
          <p:nvSpPr>
            <p:cNvPr id="36" name="矩形 35"/>
            <p:cNvSpPr/>
            <p:nvPr/>
          </p:nvSpPr>
          <p:spPr bwMode="auto">
            <a:xfrm>
              <a:off x="1250553" y="4709750"/>
              <a:ext cx="2819807" cy="343002"/>
            </a:xfrm>
            <a:prstGeom prst="rect">
              <a:avLst/>
            </a:prstGeom>
            <a:solidFill>
              <a:srgbClr val="404040"/>
            </a:solidFill>
            <a:ln w="19050">
              <a:noFill/>
              <a:miter lim="800000"/>
            </a:ln>
            <a:effectLst>
              <a:outerShdw blurRad="63500" sx="101000" sy="101000" algn="ctr" rotWithShape="0">
                <a:prstClr val="black">
                  <a:alpha val="40000"/>
                </a:prstClr>
              </a:outerShdw>
            </a:effectLst>
          </p:spPr>
          <p:txBody>
            <a:bodyPr anchor="ctr"/>
            <a:lstStyle/>
            <a:p>
              <a:pPr algn="ctr" eaLnBrk="1" hangingPunct="1">
                <a:defRPr/>
              </a:pPr>
              <a:r>
                <a:rPr lang="zh-CN" altLang="en-US" sz="1400" dirty="0">
                  <a:solidFill>
                    <a:schemeClr val="accent2"/>
                  </a:solidFill>
                  <a:effectLst>
                    <a:outerShdw blurRad="38100" dist="38100" dir="2700000" algn="tl">
                      <a:srgbClr val="000000">
                        <a:alpha val="43137"/>
                      </a:srgbClr>
                    </a:outerShdw>
                  </a:effectLst>
                  <a:latin typeface="微软雅黑" panose="020B0503020204020204" pitchFamily="34" charset="-122"/>
                </a:rPr>
                <a:t>City roads and other can not use high beams</a:t>
              </a:r>
            </a:p>
          </p:txBody>
        </p:sp>
      </p:grpSp>
      <p:sp>
        <p:nvSpPr>
          <p:cNvPr id="31" name="矩形 30"/>
          <p:cNvSpPr/>
          <p:nvPr/>
        </p:nvSpPr>
        <p:spPr bwMode="auto">
          <a:xfrm>
            <a:off x="4037298" y="4211141"/>
            <a:ext cx="2665945" cy="382955"/>
          </a:xfrm>
          <a:prstGeom prst="rect">
            <a:avLst/>
          </a:prstGeom>
          <a:solidFill>
            <a:srgbClr val="404040"/>
          </a:solidFill>
          <a:ln w="19050">
            <a:noFill/>
            <a:miter lim="800000"/>
          </a:ln>
          <a:effectLst>
            <a:outerShdw blurRad="63500" sx="101000" sy="101000" algn="ctr" rotWithShape="0">
              <a:prstClr val="black">
                <a:alpha val="40000"/>
              </a:prstClr>
            </a:outerShdw>
          </a:effectLst>
        </p:spPr>
        <p:txBody>
          <a:bodyPr anchor="ctr"/>
          <a:lstStyle/>
          <a:p>
            <a:pPr algn="ctr">
              <a:defRPr/>
            </a:pPr>
            <a:r>
              <a:rPr lang="zh-CN" altLang="en-US" sz="1400" dirty="0">
                <a:solidFill>
                  <a:schemeClr val="accent2"/>
                </a:solidFill>
                <a:effectLst>
                  <a:outerShdw blurRad="38100" dist="38100" dir="2700000" algn="tl">
                    <a:srgbClr val="000000">
                      <a:alpha val="43137"/>
                    </a:srgbClr>
                  </a:outerShdw>
                </a:effectLst>
                <a:latin typeface="微软雅黑" panose="020B0503020204020204" pitchFamily="34" charset="-122"/>
              </a:rPr>
              <a:t>Reverse light environment</a:t>
            </a:r>
          </a:p>
        </p:txBody>
      </p:sp>
      <p:grpSp>
        <p:nvGrpSpPr>
          <p:cNvPr id="32" name="组合 3"/>
          <p:cNvGrpSpPr/>
          <p:nvPr/>
        </p:nvGrpSpPr>
        <p:grpSpPr bwMode="auto">
          <a:xfrm>
            <a:off x="6858956" y="3414980"/>
            <a:ext cx="3275261" cy="1807756"/>
            <a:chOff x="6935040" y="3323545"/>
            <a:chExt cx="3151293" cy="1735301"/>
          </a:xfrm>
        </p:grpSpPr>
        <p:pic>
          <p:nvPicPr>
            <p:cNvPr id="33" name="Picture 4" descr="Q4)DAHKJE0A%$UPPH$FNK$5"/>
            <p:cNvPicPr>
              <a:picLocks noChangeAspect="1" noChangeArrowheads="1"/>
            </p:cNvPicPr>
            <p:nvPr/>
          </p:nvPicPr>
          <p:blipFill rotWithShape="1">
            <a:blip r:embed="rId7">
              <a:extLst>
                <a:ext uri="{28A0092B-C50C-407E-A947-70E740481C1C}">
                  <a14:useLocalDpi xmlns:a14="http://schemas.microsoft.com/office/drawing/2010/main" val="0"/>
                </a:ext>
              </a:extLst>
            </a:blip>
            <a:srcRect b="10796"/>
            <a:stretch>
              <a:fillRect/>
            </a:stretch>
          </p:blipFill>
          <p:spPr bwMode="auto">
            <a:xfrm>
              <a:off x="6935040" y="3323545"/>
              <a:ext cx="3151293" cy="1720344"/>
            </a:xfrm>
            <a:prstGeom prst="rect">
              <a:avLst/>
            </a:prstGeom>
            <a:noFill/>
            <a:ln w="19050">
              <a:noFill/>
              <a:miter lim="800000"/>
              <a:headEnd/>
              <a:tailEnd/>
            </a:ln>
            <a:effectLst>
              <a:outerShdw blurRad="63500" sx="101000" sy="101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4" name="矩形 33"/>
            <p:cNvSpPr/>
            <p:nvPr/>
          </p:nvSpPr>
          <p:spPr bwMode="auto">
            <a:xfrm>
              <a:off x="6935040" y="4715844"/>
              <a:ext cx="3151293" cy="343002"/>
            </a:xfrm>
            <a:prstGeom prst="rect">
              <a:avLst/>
            </a:prstGeom>
            <a:solidFill>
              <a:srgbClr val="404040"/>
            </a:solidFill>
            <a:ln w="19050">
              <a:noFill/>
              <a:miter lim="800000"/>
            </a:ln>
            <a:effectLst>
              <a:outerShdw blurRad="63500" sx="101000" sy="101000" algn="ctr" rotWithShape="0">
                <a:prstClr val="black">
                  <a:alpha val="40000"/>
                </a:prstClr>
              </a:outerShdw>
            </a:effectLst>
          </p:spPr>
          <p:txBody>
            <a:bodyPr anchor="ctr"/>
            <a:lstStyle/>
            <a:p>
              <a:pPr algn="ctr">
                <a:defRPr/>
              </a:pPr>
              <a:r>
                <a:rPr lang="zh-CN" altLang="en-US" sz="1400" dirty="0">
                  <a:solidFill>
                    <a:schemeClr val="accent2"/>
                  </a:solidFill>
                  <a:effectLst>
                    <a:outerShdw blurRad="38100" dist="38100" dir="2700000" algn="tl">
                      <a:srgbClr val="000000">
                        <a:alpha val="43137"/>
                      </a:srgbClr>
                    </a:outerShdw>
                  </a:effectLst>
                  <a:latin typeface="微软雅黑" panose="020B0503020204020204" pitchFamily="34" charset="-122"/>
                </a:rPr>
                <a:t>Commercial lighting, environmental light is complex</a:t>
              </a:r>
            </a:p>
          </p:txBody>
        </p:sp>
      </p:grpSp>
      <p:sp>
        <p:nvSpPr>
          <p:cNvPr id="37" name="文本框 36"/>
          <p:cNvSpPr txBox="1"/>
          <p:nvPr/>
        </p:nvSpPr>
        <p:spPr>
          <a:xfrm>
            <a:off x="3652520" y="5375275"/>
            <a:ext cx="8173720" cy="1249045"/>
          </a:xfrm>
          <a:prstGeom prst="rect">
            <a:avLst/>
          </a:prstGeom>
          <a:noFill/>
        </p:spPr>
        <p:txBody>
          <a:bodyPr wrap="square">
            <a:noAutofit/>
          </a:bodyPr>
          <a:lstStyle/>
          <a:p>
            <a:pPr>
              <a:lnSpc>
                <a:spcPct val="150000"/>
              </a:lnSpc>
              <a:spcBef>
                <a:spcPts val="0"/>
              </a:spcBef>
              <a:defRPr/>
            </a:pPr>
            <a:r>
              <a:rPr lang="zh-CN" altLang="en-US" sz="1600" dirty="0">
                <a:solidFill>
                  <a:schemeClr val="accent2"/>
                </a:solidFill>
                <a:latin typeface="Times New Roman" panose="02020603050405020304" charset="0"/>
                <a:cs typeface="Times New Roman" panose="02020603050405020304" charset="0"/>
              </a:rPr>
              <a:t>Traditional signs rely on reflecting the light on the sign surface to provide nighttime vision</a:t>
            </a:r>
            <a:endParaRPr lang="en-US" altLang="zh-CN" sz="1800" dirty="0">
              <a:solidFill>
                <a:schemeClr val="accent2"/>
              </a:solidFill>
              <a:latin typeface="Times New Roman" panose="02020603050405020304" charset="0"/>
              <a:cs typeface="Times New Roman" panose="02020603050405020304" charset="0"/>
            </a:endParaRPr>
          </a:p>
          <a:p>
            <a:pPr>
              <a:lnSpc>
                <a:spcPct val="150000"/>
              </a:lnSpc>
              <a:spcBef>
                <a:spcPts val="0"/>
              </a:spcBef>
              <a:defRPr/>
            </a:pPr>
            <a:r>
              <a:rPr lang="zh-CN" altLang="en-US" sz="1600" dirty="0">
                <a:solidFill>
                  <a:schemeClr val="accent2"/>
                </a:solidFill>
                <a:latin typeface="Times New Roman" panose="02020603050405020304" charset="0"/>
                <a:cs typeface="Times New Roman" panose="02020603050405020304" charset="0"/>
              </a:rPr>
              <a:t>When the light cannot reach the surface of the sign, it cannot provide the night visual effect</a:t>
            </a:r>
          </a:p>
        </p:txBody>
      </p:sp>
      <p:sp>
        <p:nvSpPr>
          <p:cNvPr id="39" name="文本框 38"/>
          <p:cNvSpPr txBox="1"/>
          <p:nvPr/>
        </p:nvSpPr>
        <p:spPr>
          <a:xfrm>
            <a:off x="563410" y="139660"/>
            <a:ext cx="6365240" cy="521970"/>
          </a:xfrm>
          <a:prstGeom prst="rect">
            <a:avLst/>
          </a:prstGeom>
          <a:noFill/>
        </p:spPr>
        <p:txBody>
          <a:bodyPr wrap="none" rtlCol="0">
            <a:spAutoFit/>
          </a:bodyPr>
          <a:lstStyle/>
          <a:p>
            <a:r>
              <a:rPr lang="zh-CN" altLang="en-US" sz="2800" b="1" dirty="0">
                <a:solidFill>
                  <a:schemeClr val="accent2"/>
                </a:solidFill>
              </a:rPr>
              <a:t>The deficiency of the traditional sign</a:t>
            </a:r>
            <a:endParaRPr lang="zh-CN" altLang="en-US" sz="1400" b="1" dirty="0"/>
          </a:p>
        </p:txBody>
      </p:sp>
      <p:pic>
        <p:nvPicPr>
          <p:cNvPr id="5" name="图片 4" descr="2222"/>
          <p:cNvPicPr>
            <a:picLocks noChangeAspect="1"/>
          </p:cNvPicPr>
          <p:nvPr>
            <p:custDataLst>
              <p:tags r:id="rId1"/>
            </p:custDataLst>
          </p:nvPr>
        </p:nvPicPr>
        <p:blipFill>
          <a:blip r:embed="rId8"/>
          <a:stretch>
            <a:fillRect/>
          </a:stretch>
        </p:blipFill>
        <p:spPr>
          <a:xfrm>
            <a:off x="9128760" y="-4445"/>
            <a:ext cx="3062605" cy="86804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3" cstate="print">
            <a:extLst>
              <a:ext uri="{28A0092B-C50C-407E-A947-70E740481C1C}">
                <a14:useLocalDpi xmlns:a14="http://schemas.microsoft.com/office/drawing/2010/main" val="0"/>
              </a:ext>
            </a:extLst>
          </a:blip>
          <a:srcRect l="15739" t="11752" r="1858" b="42951"/>
          <a:stretch>
            <a:fillRect/>
          </a:stretch>
        </p:blipFill>
        <p:spPr>
          <a:xfrm>
            <a:off x="6237632" y="1901534"/>
            <a:ext cx="4617574" cy="3384390"/>
          </a:xfrm>
          <a:prstGeom prst="rect">
            <a:avLst/>
          </a:prstGeom>
          <a:effectLst>
            <a:outerShdw blurRad="50800" dist="38100" sx="101000" sy="101000" algn="l" rotWithShape="0">
              <a:prstClr val="black">
                <a:alpha val="40000"/>
              </a:prstClr>
            </a:outerShdw>
          </a:effectLst>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211" y="1803882"/>
            <a:ext cx="4615411" cy="3461558"/>
          </a:xfrm>
          <a:prstGeom prst="rect">
            <a:avLst/>
          </a:prstGeom>
          <a:effectLst>
            <a:outerShdw blurRad="50800" dist="38100" sx="101000" sy="101000" algn="l" rotWithShape="0">
              <a:prstClr val="black">
                <a:alpha val="40000"/>
              </a:prstClr>
            </a:outerShdw>
          </a:effectLst>
        </p:spPr>
      </p:pic>
      <p:sp>
        <p:nvSpPr>
          <p:cNvPr id="42" name="矩形 41"/>
          <p:cNvSpPr/>
          <p:nvPr/>
        </p:nvSpPr>
        <p:spPr>
          <a:xfrm>
            <a:off x="0" y="0"/>
            <a:ext cx="12195175" cy="86409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3200" dirty="0">
              <a:solidFill>
                <a:schemeClr val="accent2"/>
              </a:solidFill>
            </a:endParaRPr>
          </a:p>
        </p:txBody>
      </p:sp>
      <p:sp>
        <p:nvSpPr>
          <p:cNvPr id="4" name="文本框 3"/>
          <p:cNvSpPr txBox="1"/>
          <p:nvPr/>
        </p:nvSpPr>
        <p:spPr>
          <a:xfrm>
            <a:off x="563410" y="139660"/>
            <a:ext cx="4493538" cy="523220"/>
          </a:xfrm>
          <a:prstGeom prst="rect">
            <a:avLst/>
          </a:prstGeom>
          <a:noFill/>
        </p:spPr>
        <p:txBody>
          <a:bodyPr wrap="none" rtlCol="0">
            <a:spAutoFit/>
          </a:bodyPr>
          <a:lstStyle/>
          <a:p>
            <a:r>
              <a:rPr lang="zh-CN" altLang="en-US" sz="2800" b="1" dirty="0">
                <a:solidFill>
                  <a:schemeClr val="accent2"/>
                </a:solidFill>
              </a:rPr>
              <a:t>Typical application of intelligent network guide sign</a:t>
            </a:r>
            <a:endParaRPr lang="zh-CN" altLang="en-US" sz="1400" b="1" dirty="0"/>
          </a:p>
        </p:txBody>
      </p:sp>
      <p:sp>
        <p:nvSpPr>
          <p:cNvPr id="10" name="文本框 9"/>
          <p:cNvSpPr txBox="1"/>
          <p:nvPr/>
        </p:nvSpPr>
        <p:spPr>
          <a:xfrm>
            <a:off x="563410" y="1205289"/>
            <a:ext cx="2031325" cy="461665"/>
          </a:xfrm>
          <a:prstGeom prst="rect">
            <a:avLst/>
          </a:prstGeom>
          <a:noFill/>
        </p:spPr>
        <p:txBody>
          <a:bodyPr wrap="none" rtlCol="0">
            <a:spAutoFit/>
          </a:bodyPr>
          <a:lstStyle/>
          <a:p>
            <a:r>
              <a:rPr lang="zh-CN" altLang="en-US" sz="2400" b="1" dirty="0">
                <a:solidFill>
                  <a:schemeClr val="tx2">
                    <a:lumMod val="75000"/>
                  </a:schemeClr>
                </a:solidFill>
              </a:rPr>
              <a:t>City road scene</a:t>
            </a:r>
          </a:p>
        </p:txBody>
      </p:sp>
      <p:sp>
        <p:nvSpPr>
          <p:cNvPr id="14" name="文本框 13"/>
          <p:cNvSpPr txBox="1"/>
          <p:nvPr/>
        </p:nvSpPr>
        <p:spPr>
          <a:xfrm>
            <a:off x="606212" y="5491228"/>
            <a:ext cx="4615411" cy="377411"/>
          </a:xfrm>
          <a:prstGeom prst="rect">
            <a:avLst/>
          </a:prstGeom>
        </p:spPr>
        <p:txBody>
          <a:bodyPr wrap="square">
            <a:spAutoFit/>
          </a:bodyPr>
          <a:lstStyle>
            <a:defPPr>
              <a:defRPr lang="zh-CN"/>
            </a:defPPr>
            <a:lvl1pPr marR="0" lvl="0" fontAlgn="base">
              <a:lnSpc>
                <a:spcPct val="150000"/>
              </a:lnSpc>
              <a:spcBef>
                <a:spcPct val="0"/>
              </a:spcBef>
              <a:spcAft>
                <a:spcPct val="0"/>
              </a:spcAft>
              <a:buClr>
                <a:srgbClr val="3D79A0"/>
              </a:buClr>
              <a:buSzTx/>
              <a:defRPr kumimoji="0" sz="1400" b="0" i="0" u="none" strike="noStrike" kern="0" cap="none" spc="0" normalizeH="0" baseline="0">
                <a:ln>
                  <a:noFill/>
                </a:ln>
                <a:solidFill>
                  <a:schemeClr val="bg1">
                    <a:lumMod val="95000"/>
                  </a:schemeClr>
                </a:solidFill>
                <a:effectLst/>
                <a:uLnTx/>
                <a:uFillTx/>
                <a:latin typeface="+mn-ea"/>
              </a:defRPr>
            </a:lvl1pPr>
          </a:lstStyle>
          <a:p>
            <a:pPr marL="0" marR="0" lvl="0" indent="0" defTabSz="914400" eaLnBrk="1" fontAlgn="base" latinLnBrk="0" hangingPunct="1">
              <a:lnSpc>
                <a:spcPct val="150000"/>
              </a:lnSpc>
              <a:spcBef>
                <a:spcPct val="0"/>
              </a:spcBef>
              <a:spcAft>
                <a:spcPct val="0"/>
              </a:spcAft>
              <a:buClr>
                <a:srgbClr val="3D79A0"/>
              </a:buClr>
              <a:buSzTx/>
              <a:buFontTx/>
              <a:buNone/>
              <a:defRPr/>
            </a:pPr>
            <a:r>
              <a:rPr kumimoji="0" lang="zh-CN" altLang="en-US" sz="1400" b="0" i="0" u="none" strike="noStrike" kern="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rPr>
              <a:t>Multipath induction of the key nodes</a:t>
            </a:r>
            <a:endParaRPr kumimoji="0" lang="zh-CN" altLang="en-US" sz="1600" b="1" i="0" u="none" strike="noStrike" kern="1200" cap="none" spc="0" normalizeH="0" baseline="0" noProof="0" dirty="0">
              <a:ln>
                <a:noFill/>
              </a:ln>
              <a:solidFill>
                <a:srgbClr val="404040"/>
              </a:solidFill>
              <a:effectLst/>
              <a:uLnTx/>
              <a:uFillTx/>
              <a:latin typeface="微软雅黑" panose="020B0503020204020204" pitchFamily="34" charset="-122"/>
            </a:endParaRPr>
          </a:p>
        </p:txBody>
      </p:sp>
      <p:sp>
        <p:nvSpPr>
          <p:cNvPr id="16" name="矩形 15"/>
          <p:cNvSpPr>
            <a:spLocks noChangeAspect="1"/>
          </p:cNvSpPr>
          <p:nvPr/>
        </p:nvSpPr>
        <p:spPr>
          <a:xfrm>
            <a:off x="606211" y="4946888"/>
            <a:ext cx="4615411" cy="369332"/>
          </a:xfrm>
          <a:prstGeom prst="rect">
            <a:avLst/>
          </a:prstGeom>
          <a:solidFill>
            <a:srgbClr val="404040">
              <a:alpha val="78000"/>
            </a:srgbClr>
          </a:solid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D7D7D7"/>
                </a:solidFill>
                <a:effectLst/>
                <a:uLnTx/>
                <a:uFillTx/>
                <a:latin typeface="微软雅黑" panose="020B0503020204020204" pitchFamily="34" charset="-122"/>
                <a:ea typeface="微软雅黑" panose="020B0503020204020204" pitchFamily="34" charset="-122"/>
                <a:cs typeface="+mn-ea"/>
                <a:sym typeface="+mn-lt"/>
              </a:rPr>
              <a:t>Nanjing · Baixia Park</a:t>
            </a:r>
          </a:p>
        </p:txBody>
      </p:sp>
      <p:sp>
        <p:nvSpPr>
          <p:cNvPr id="18" name="矩形 17"/>
          <p:cNvSpPr>
            <a:spLocks noChangeAspect="1"/>
          </p:cNvSpPr>
          <p:nvPr/>
        </p:nvSpPr>
        <p:spPr>
          <a:xfrm>
            <a:off x="6237632" y="4946888"/>
            <a:ext cx="4615411" cy="369332"/>
          </a:xfrm>
          <a:prstGeom prst="rect">
            <a:avLst/>
          </a:prstGeom>
          <a:solidFill>
            <a:srgbClr val="404040">
              <a:alpha val="78000"/>
            </a:srgbClr>
          </a:solid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D7D7D7"/>
                </a:solidFill>
                <a:effectLst/>
                <a:uLnTx/>
                <a:uFillTx/>
                <a:latin typeface="微软雅黑" panose="020B0503020204020204" pitchFamily="34" charset="-122"/>
                <a:ea typeface="微软雅黑" panose="020B0503020204020204" pitchFamily="34" charset="-122"/>
                <a:cs typeface="+mn-ea"/>
                <a:sym typeface="+mn-lt"/>
              </a:rPr>
              <a:t>Wuxi · Smart Transportation Project</a:t>
            </a:r>
          </a:p>
        </p:txBody>
      </p:sp>
      <p:sp>
        <p:nvSpPr>
          <p:cNvPr id="21" name="文本框 20"/>
          <p:cNvSpPr txBox="1"/>
          <p:nvPr/>
        </p:nvSpPr>
        <p:spPr>
          <a:xfrm>
            <a:off x="6237632" y="5491227"/>
            <a:ext cx="4615411" cy="377411"/>
          </a:xfrm>
          <a:prstGeom prst="rect">
            <a:avLst/>
          </a:prstGeom>
        </p:spPr>
        <p:txBody>
          <a:bodyPr wrap="square">
            <a:spAutoFit/>
          </a:bodyPr>
          <a:lstStyle>
            <a:defPPr>
              <a:defRPr lang="zh-CN"/>
            </a:defPPr>
            <a:lvl1pPr marR="0" lvl="0" fontAlgn="base">
              <a:lnSpc>
                <a:spcPct val="150000"/>
              </a:lnSpc>
              <a:spcBef>
                <a:spcPct val="0"/>
              </a:spcBef>
              <a:spcAft>
                <a:spcPct val="0"/>
              </a:spcAft>
              <a:buClr>
                <a:srgbClr val="3D79A0"/>
              </a:buClr>
              <a:buSzTx/>
              <a:defRPr kumimoji="0" sz="1400" b="0" i="0" u="none" strike="noStrike" kern="0" cap="none" spc="0" normalizeH="0" baseline="0">
                <a:ln>
                  <a:noFill/>
                </a:ln>
                <a:solidFill>
                  <a:schemeClr val="bg1">
                    <a:lumMod val="95000"/>
                  </a:schemeClr>
                </a:solidFill>
                <a:effectLst/>
                <a:uLnTx/>
                <a:uFillTx/>
                <a:latin typeface="+mn-ea"/>
              </a:defRPr>
            </a:lvl1pPr>
          </a:lstStyle>
          <a:p>
            <a:pPr marL="0" marR="0" lvl="0" indent="0" defTabSz="914400" eaLnBrk="1" fontAlgn="base" latinLnBrk="0" hangingPunct="1">
              <a:lnSpc>
                <a:spcPct val="150000"/>
              </a:lnSpc>
              <a:spcBef>
                <a:spcPct val="0"/>
              </a:spcBef>
              <a:spcAft>
                <a:spcPct val="0"/>
              </a:spcAft>
              <a:buClr>
                <a:srgbClr val="3D79A0"/>
              </a:buClr>
              <a:buSzTx/>
              <a:buFontTx/>
              <a:buNone/>
              <a:defRPr/>
            </a:pPr>
            <a:r>
              <a:rPr kumimoji="0" lang="zh-CN" altLang="en-US" sz="1400" b="0" i="0" u="none" strike="noStrike" kern="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rPr>
              <a:t>Combined with the road signs, continuous induction can be realized at multiple intersections in the road network</a:t>
            </a:r>
            <a:endParaRPr kumimoji="0" lang="zh-CN" altLang="en-US" sz="1600" b="1" i="0" u="none" strike="noStrike" kern="1200" cap="none" spc="0" normalizeH="0" baseline="0" noProof="0" dirty="0">
              <a:ln>
                <a:noFill/>
              </a:ln>
              <a:solidFill>
                <a:srgbClr val="404040"/>
              </a:solidFill>
              <a:effectLst/>
              <a:uLnTx/>
              <a:uFillTx/>
              <a:latin typeface="微软雅黑" panose="020B0503020204020204" pitchFamily="34" charset="-122"/>
            </a:endParaRPr>
          </a:p>
        </p:txBody>
      </p:sp>
      <p:pic>
        <p:nvPicPr>
          <p:cNvPr id="5" name="图片 4" descr="2222"/>
          <p:cNvPicPr>
            <a:picLocks noChangeAspect="1"/>
          </p:cNvPicPr>
          <p:nvPr>
            <p:custDataLst>
              <p:tags r:id="rId1"/>
            </p:custDataLst>
          </p:nvPr>
        </p:nvPicPr>
        <p:blipFill>
          <a:blip r:embed="rId5"/>
          <a:stretch>
            <a:fillRect/>
          </a:stretch>
        </p:blipFill>
        <p:spPr>
          <a:xfrm>
            <a:off x="9432290" y="-4445"/>
            <a:ext cx="2759075" cy="78232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798" y="1841962"/>
            <a:ext cx="4615412" cy="3461559"/>
          </a:xfrm>
          <a:prstGeom prst="rect">
            <a:avLst/>
          </a:prstGeom>
        </p:spPr>
      </p:pic>
      <p:sp>
        <p:nvSpPr>
          <p:cNvPr id="42" name="矩形 41"/>
          <p:cNvSpPr/>
          <p:nvPr/>
        </p:nvSpPr>
        <p:spPr>
          <a:xfrm>
            <a:off x="0" y="0"/>
            <a:ext cx="12195175" cy="86409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3200" dirty="0">
              <a:solidFill>
                <a:schemeClr val="accent2"/>
              </a:solidFill>
            </a:endParaRPr>
          </a:p>
        </p:txBody>
      </p:sp>
      <p:sp>
        <p:nvSpPr>
          <p:cNvPr id="4" name="文本框 3"/>
          <p:cNvSpPr txBox="1"/>
          <p:nvPr/>
        </p:nvSpPr>
        <p:spPr>
          <a:xfrm>
            <a:off x="563410" y="139660"/>
            <a:ext cx="4493538" cy="523220"/>
          </a:xfrm>
          <a:prstGeom prst="rect">
            <a:avLst/>
          </a:prstGeom>
          <a:noFill/>
        </p:spPr>
        <p:txBody>
          <a:bodyPr wrap="none" rtlCol="0">
            <a:spAutoFit/>
          </a:bodyPr>
          <a:lstStyle/>
          <a:p>
            <a:r>
              <a:rPr lang="zh-CN" altLang="en-US" sz="2800" b="1" dirty="0">
                <a:solidFill>
                  <a:schemeClr val="accent2"/>
                </a:solidFill>
              </a:rPr>
              <a:t>Typical application of intelligent network guide sign</a:t>
            </a:r>
            <a:endParaRPr lang="zh-CN" altLang="en-US" sz="1400" b="1" dirty="0"/>
          </a:p>
        </p:txBody>
      </p:sp>
      <p:sp>
        <p:nvSpPr>
          <p:cNvPr id="10" name="文本框 9"/>
          <p:cNvSpPr txBox="1"/>
          <p:nvPr/>
        </p:nvSpPr>
        <p:spPr>
          <a:xfrm>
            <a:off x="563410" y="1205289"/>
            <a:ext cx="2031325" cy="461665"/>
          </a:xfrm>
          <a:prstGeom prst="rect">
            <a:avLst/>
          </a:prstGeom>
          <a:noFill/>
        </p:spPr>
        <p:txBody>
          <a:bodyPr wrap="none" rtlCol="0">
            <a:spAutoFit/>
          </a:bodyPr>
          <a:lstStyle/>
          <a:p>
            <a:r>
              <a:rPr lang="zh-CN" altLang="en-US" sz="2400" b="1" dirty="0">
                <a:solidFill>
                  <a:schemeClr val="tx2">
                    <a:lumMod val="75000"/>
                  </a:schemeClr>
                </a:solidFill>
              </a:rPr>
              <a:t>Highway scene</a:t>
            </a:r>
          </a:p>
        </p:txBody>
      </p:sp>
      <p:sp>
        <p:nvSpPr>
          <p:cNvPr id="14" name="文本框 13"/>
          <p:cNvSpPr txBox="1"/>
          <p:nvPr/>
        </p:nvSpPr>
        <p:spPr>
          <a:xfrm>
            <a:off x="604799" y="5491227"/>
            <a:ext cx="4615411" cy="377411"/>
          </a:xfrm>
          <a:prstGeom prst="rect">
            <a:avLst/>
          </a:prstGeom>
        </p:spPr>
        <p:txBody>
          <a:bodyPr wrap="square">
            <a:spAutoFit/>
          </a:bodyPr>
          <a:lstStyle>
            <a:defPPr>
              <a:defRPr lang="zh-CN"/>
            </a:defPPr>
            <a:lvl1pPr marR="0" lvl="0" fontAlgn="base">
              <a:lnSpc>
                <a:spcPct val="150000"/>
              </a:lnSpc>
              <a:spcBef>
                <a:spcPct val="0"/>
              </a:spcBef>
              <a:spcAft>
                <a:spcPct val="0"/>
              </a:spcAft>
              <a:buClr>
                <a:srgbClr val="3D79A0"/>
              </a:buClr>
              <a:buSzTx/>
              <a:defRPr kumimoji="0" sz="1400" b="0" i="0" u="none" strike="noStrike" kern="0" cap="none" spc="0" normalizeH="0" baseline="0">
                <a:ln>
                  <a:noFill/>
                </a:ln>
                <a:solidFill>
                  <a:schemeClr val="bg1">
                    <a:lumMod val="95000"/>
                  </a:schemeClr>
                </a:solidFill>
                <a:effectLst/>
                <a:uLnTx/>
                <a:uFillTx/>
                <a:latin typeface="+mn-ea"/>
              </a:defRPr>
            </a:lvl1pPr>
          </a:lstStyle>
          <a:p>
            <a:pPr marL="0" marR="0" lvl="0" indent="0" defTabSz="914400" eaLnBrk="1" fontAlgn="base" latinLnBrk="0" hangingPunct="1">
              <a:lnSpc>
                <a:spcPct val="150000"/>
              </a:lnSpc>
              <a:spcBef>
                <a:spcPct val="0"/>
              </a:spcBef>
              <a:spcAft>
                <a:spcPct val="0"/>
              </a:spcAft>
              <a:buClr>
                <a:srgbClr val="3D79A0"/>
              </a:buClr>
              <a:buSzTx/>
              <a:buFontTx/>
              <a:buNone/>
              <a:defRPr/>
            </a:pPr>
            <a:r>
              <a:rPr kumimoji="0" lang="zh-CN" altLang="en-US" sz="1400" b="0" i="0" u="none" strike="noStrike" kern="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rPr>
              <a:t>Combined with the location distance sign to provide trip time information</a:t>
            </a:r>
            <a:endParaRPr kumimoji="0" lang="zh-CN" altLang="en-US" sz="1600" b="1" i="0" u="none" strike="noStrike" kern="1200" cap="none" spc="0" normalizeH="0" baseline="0" noProof="0" dirty="0">
              <a:ln>
                <a:noFill/>
              </a:ln>
              <a:solidFill>
                <a:srgbClr val="404040"/>
              </a:solidFill>
              <a:effectLst/>
              <a:uLnTx/>
              <a:uFillTx/>
              <a:latin typeface="微软雅黑" panose="020B0503020204020204" pitchFamily="34" charset="-122"/>
            </a:endParaRPr>
          </a:p>
        </p:txBody>
      </p:sp>
      <p:sp>
        <p:nvSpPr>
          <p:cNvPr id="16" name="矩形 15"/>
          <p:cNvSpPr>
            <a:spLocks noChangeAspect="1"/>
          </p:cNvSpPr>
          <p:nvPr/>
        </p:nvSpPr>
        <p:spPr>
          <a:xfrm>
            <a:off x="606211" y="4946888"/>
            <a:ext cx="4615411" cy="369332"/>
          </a:xfrm>
          <a:prstGeom prst="rect">
            <a:avLst/>
          </a:prstGeom>
          <a:solidFill>
            <a:srgbClr val="404040">
              <a:alpha val="78000"/>
            </a:srgbClr>
          </a:solid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D7D7D7"/>
                </a:solidFill>
                <a:effectLst/>
                <a:uLnTx/>
                <a:uFillTx/>
                <a:latin typeface="微软雅黑" panose="020B0503020204020204" pitchFamily="34" charset="-122"/>
                <a:ea typeface="微软雅黑" panose="020B0503020204020204" pitchFamily="34" charset="-122"/>
                <a:cs typeface="+mn-ea"/>
                <a:sym typeface="+mn-lt"/>
              </a:rPr>
              <a:t>Hebei · Yanchong Expressway</a:t>
            </a:r>
          </a:p>
        </p:txBody>
      </p:sp>
      <p:sp>
        <p:nvSpPr>
          <p:cNvPr id="21" name="文本框 20"/>
          <p:cNvSpPr txBox="1"/>
          <p:nvPr/>
        </p:nvSpPr>
        <p:spPr>
          <a:xfrm>
            <a:off x="6369712" y="5491227"/>
            <a:ext cx="4615411" cy="377411"/>
          </a:xfrm>
          <a:prstGeom prst="rect">
            <a:avLst/>
          </a:prstGeom>
        </p:spPr>
        <p:txBody>
          <a:bodyPr wrap="square">
            <a:spAutoFit/>
          </a:bodyPr>
          <a:lstStyle>
            <a:defPPr>
              <a:defRPr lang="zh-CN"/>
            </a:defPPr>
            <a:lvl1pPr marR="0" lvl="0" fontAlgn="base">
              <a:lnSpc>
                <a:spcPct val="150000"/>
              </a:lnSpc>
              <a:spcBef>
                <a:spcPct val="0"/>
              </a:spcBef>
              <a:spcAft>
                <a:spcPct val="0"/>
              </a:spcAft>
              <a:buClr>
                <a:srgbClr val="3D79A0"/>
              </a:buClr>
              <a:buSzTx/>
              <a:defRPr kumimoji="0" sz="1400" b="0" i="0" u="none" strike="noStrike" kern="0" cap="none" spc="0" normalizeH="0" baseline="0">
                <a:ln>
                  <a:noFill/>
                </a:ln>
                <a:solidFill>
                  <a:schemeClr val="bg1">
                    <a:lumMod val="95000"/>
                  </a:schemeClr>
                </a:solidFill>
                <a:effectLst/>
                <a:uLnTx/>
                <a:uFillTx/>
                <a:latin typeface="+mn-ea"/>
              </a:defRPr>
            </a:lvl1pPr>
          </a:lstStyle>
          <a:p>
            <a:pPr marL="0" marR="0" lvl="0" indent="0" defTabSz="914400" eaLnBrk="1" fontAlgn="base" latinLnBrk="0" hangingPunct="1">
              <a:lnSpc>
                <a:spcPct val="150000"/>
              </a:lnSpc>
              <a:spcBef>
                <a:spcPct val="0"/>
              </a:spcBef>
              <a:spcAft>
                <a:spcPct val="0"/>
              </a:spcAft>
              <a:buClr>
                <a:srgbClr val="3D79A0"/>
              </a:buClr>
              <a:buSzTx/>
              <a:buFontTx/>
              <a:buNone/>
              <a:defRPr/>
            </a:pPr>
            <a:r>
              <a:rPr lang="zh-CN" altLang="en-US" dirty="0">
                <a:solidFill>
                  <a:srgbClr val="404040"/>
                </a:solidFill>
                <a:latin typeface="微软雅黑" panose="020B0503020204020204" pitchFamily="34" charset="-122"/>
                <a:ea typeface="微软雅黑" panose="020B0503020204020204" pitchFamily="34" charset="-122"/>
              </a:rPr>
              <a:t>Add traffic induction and traffic control information in the exit signs and bridge signs</a:t>
            </a:r>
            <a:endParaRPr kumimoji="0" lang="zh-CN" altLang="en-US" sz="1600" b="1" i="0" u="none" strike="noStrike" kern="1200" cap="none" spc="0" normalizeH="0" baseline="0" noProof="0" dirty="0">
              <a:ln>
                <a:noFill/>
              </a:ln>
              <a:solidFill>
                <a:srgbClr val="404040"/>
              </a:solidFill>
              <a:effectLst/>
              <a:uLnTx/>
              <a:uFillTx/>
              <a:latin typeface="微软雅黑" panose="020B0503020204020204" pitchFamily="34" charset="-122"/>
            </a:endParaRPr>
          </a:p>
        </p:txBody>
      </p:sp>
      <p:pic>
        <p:nvPicPr>
          <p:cNvPr id="22" name="图片 21"/>
          <p:cNvPicPr>
            <a:picLocks noChangeAspect="1"/>
          </p:cNvPicPr>
          <p:nvPr/>
        </p:nvPicPr>
        <p:blipFill rotWithShape="1">
          <a:blip r:embed="rId4">
            <a:extLst>
              <a:ext uri="{28A0092B-C50C-407E-A947-70E740481C1C}">
                <a14:useLocalDpi xmlns:a14="http://schemas.microsoft.com/office/drawing/2010/main" val="0"/>
              </a:ext>
            </a:extLst>
          </a:blip>
          <a:srcRect l="31691" t="6443" r="1" b="25491"/>
          <a:stretch>
            <a:fillRect/>
          </a:stretch>
        </p:blipFill>
        <p:spPr>
          <a:xfrm>
            <a:off x="5921713" y="1031066"/>
            <a:ext cx="3383205" cy="2528429"/>
          </a:xfrm>
          <a:prstGeom prst="rect">
            <a:avLst/>
          </a:prstGeom>
          <a:ln>
            <a:noFill/>
          </a:ln>
          <a:effectLst/>
        </p:spPr>
      </p:pic>
      <p:sp>
        <p:nvSpPr>
          <p:cNvPr id="23" name="矩形 22"/>
          <p:cNvSpPr>
            <a:spLocks noChangeAspect="1"/>
          </p:cNvSpPr>
          <p:nvPr/>
        </p:nvSpPr>
        <p:spPr>
          <a:xfrm>
            <a:off x="5221307" y="3559614"/>
            <a:ext cx="3383205" cy="369332"/>
          </a:xfrm>
          <a:prstGeom prst="rect">
            <a:avLst/>
          </a:prstGeom>
          <a:solidFill>
            <a:srgbClr val="404040">
              <a:alpha val="78000"/>
            </a:srgbClr>
          </a:solid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D7D7D7"/>
                </a:solidFill>
                <a:effectLst/>
                <a:uLnTx/>
                <a:uFillTx/>
                <a:latin typeface="微软雅黑" panose="020B0503020204020204" pitchFamily="34" charset="-122"/>
                <a:ea typeface="微软雅黑" panose="020B0503020204020204" pitchFamily="34" charset="-122"/>
                <a:cs typeface="+mn-ea"/>
                <a:sym typeface="+mn-lt"/>
              </a:rPr>
              <a:t>Ningxia ·</a:t>
            </a:r>
            <a:r>
              <a:rPr lang="zh-CN" altLang="en-US" b="1" kern="0" dirty="0">
                <a:solidFill>
                  <a:srgbClr val="D7D7D7"/>
                </a:solidFill>
                <a:latin typeface="微软雅黑" panose="020B0503020204020204" pitchFamily="34" charset="-122"/>
                <a:ea typeface="微软雅黑" panose="020B0503020204020204" pitchFamily="34" charset="-122"/>
                <a:cs typeface="+mn-ea"/>
                <a:sym typeface="+mn-lt"/>
              </a:rPr>
              <a:t>Smart high-speed</a:t>
            </a:r>
            <a:endParaRPr kumimoji="0" lang="zh-CN" altLang="en-US" sz="1800" b="1" i="0" u="none" strike="noStrike" kern="0" cap="none" spc="0" normalizeH="0" baseline="0" noProof="0" dirty="0">
              <a:ln>
                <a:noFill/>
              </a:ln>
              <a:solidFill>
                <a:srgbClr val="D7D7D7"/>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05275" y="3726966"/>
            <a:ext cx="3178634" cy="1722589"/>
          </a:xfrm>
          <a:prstGeom prst="rect">
            <a:avLst/>
          </a:prstGeom>
        </p:spPr>
      </p:pic>
      <p:pic>
        <p:nvPicPr>
          <p:cNvPr id="5" name="图片 4" descr="2222"/>
          <p:cNvPicPr>
            <a:picLocks noChangeAspect="1"/>
          </p:cNvPicPr>
          <p:nvPr>
            <p:custDataLst>
              <p:tags r:id="rId1"/>
            </p:custDataLst>
          </p:nvPr>
        </p:nvPicPr>
        <p:blipFill>
          <a:blip r:embed="rId6"/>
          <a:stretch>
            <a:fillRect/>
          </a:stretch>
        </p:blipFill>
        <p:spPr>
          <a:xfrm>
            <a:off x="9432925" y="-4445"/>
            <a:ext cx="2758440" cy="78168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bwMode="auto">
          <a:xfrm>
            <a:off x="3148149" y="5229224"/>
            <a:ext cx="9043851" cy="1266355"/>
          </a:xfrm>
          <a:prstGeom prst="rect">
            <a:avLst/>
          </a:prstGeom>
          <a:solidFill>
            <a:srgbClr val="1F4D8C"/>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2" name="矩形 41"/>
          <p:cNvSpPr/>
          <p:nvPr/>
        </p:nvSpPr>
        <p:spPr>
          <a:xfrm>
            <a:off x="0" y="0"/>
            <a:ext cx="12192000" cy="864235"/>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3200" dirty="0">
              <a:solidFill>
                <a:schemeClr val="accent2"/>
              </a:solidFill>
            </a:endParaRPr>
          </a:p>
        </p:txBody>
      </p:sp>
      <p:sp>
        <p:nvSpPr>
          <p:cNvPr id="4" name="文本框 3"/>
          <p:cNvSpPr txBox="1"/>
          <p:nvPr/>
        </p:nvSpPr>
        <p:spPr>
          <a:xfrm>
            <a:off x="563410" y="139660"/>
            <a:ext cx="2339102" cy="523220"/>
          </a:xfrm>
          <a:prstGeom prst="rect">
            <a:avLst/>
          </a:prstGeom>
          <a:noFill/>
        </p:spPr>
        <p:txBody>
          <a:bodyPr wrap="none" rtlCol="0">
            <a:spAutoFit/>
          </a:bodyPr>
          <a:lstStyle/>
          <a:p>
            <a:r>
              <a:rPr lang="zh-CN" altLang="en-US" sz="2800" b="1" dirty="0">
                <a:solidFill>
                  <a:schemeClr val="accent2"/>
                </a:solidFill>
              </a:rPr>
              <a:t>Add supplementary light lamps and lanterns</a:t>
            </a:r>
            <a:endParaRPr lang="zh-CN" altLang="en-US" sz="1400" b="1" dirty="0"/>
          </a:p>
        </p:txBody>
      </p:sp>
      <p:sp>
        <p:nvSpPr>
          <p:cNvPr id="8" name="Rectangle 28"/>
          <p:cNvSpPr/>
          <p:nvPr/>
        </p:nvSpPr>
        <p:spPr>
          <a:xfrm>
            <a:off x="2663209" y="5283359"/>
            <a:ext cx="9163050" cy="1066073"/>
          </a:xfrm>
          <a:prstGeom prst="rect">
            <a:avLst/>
          </a:prstGeom>
          <a:grpFill/>
          <a:ln w="12700">
            <a:noFill/>
            <a:round/>
          </a:ln>
        </p:spPr>
        <p:txBody>
          <a:bodyPr vert="horz" wrap="square" lIns="91440" tIns="45720" rIns="91440" bIns="45720" numCol="1" anchor="t" anchorCtr="0" compatLnSpc="1"/>
          <a:lstStyle/>
          <a:p>
            <a:pPr fontAlgn="base">
              <a:spcBef>
                <a:spcPct val="0"/>
              </a:spcBef>
              <a:spcAft>
                <a:spcPct val="0"/>
              </a:spcAft>
            </a:pPr>
            <a:endParaRPr kumimoji="1" lang="ko-KR" altLang="en-US" sz="1200">
              <a:solidFill>
                <a:schemeClr val="bg1">
                  <a:lumMod val="95000"/>
                </a:schemeClr>
              </a:solidFill>
            </a:endParaRPr>
          </a:p>
        </p:txBody>
      </p:sp>
      <p:sp>
        <p:nvSpPr>
          <p:cNvPr id="9" name="文本框 8"/>
          <p:cNvSpPr txBox="1"/>
          <p:nvPr/>
        </p:nvSpPr>
        <p:spPr>
          <a:xfrm>
            <a:off x="3147695" y="5422900"/>
            <a:ext cx="8008620" cy="829945"/>
          </a:xfrm>
          <a:prstGeom prst="rect">
            <a:avLst/>
          </a:prstGeom>
          <a:noFill/>
        </p:spPr>
        <p:txBody>
          <a:bodyPr wrap="square">
            <a:spAutoFit/>
          </a:bodyPr>
          <a:lstStyle/>
          <a:p>
            <a:pPr marL="0" indent="0" algn="ctr">
              <a:lnSpc>
                <a:spcPct val="150000"/>
              </a:lnSpc>
              <a:spcBef>
                <a:spcPts val="0"/>
              </a:spcBef>
              <a:defRPr/>
            </a:pPr>
            <a:r>
              <a:rPr lang="zh-CN" altLang="en-US" sz="1600" dirty="0">
                <a:solidFill>
                  <a:schemeClr val="accent2"/>
                </a:solidFill>
                <a:latin typeface="Times New Roman" panose="02020603050405020304" charset="0"/>
                <a:cs typeface="Times New Roman" panose="02020603050405020304" charset="0"/>
              </a:rPr>
              <a:t>Install light lamps with uneven illumination at night; shadows during the day</a:t>
            </a:r>
            <a:endParaRPr lang="en-US" altLang="zh-CN" sz="1600" dirty="0">
              <a:solidFill>
                <a:schemeClr val="accent2"/>
              </a:solidFill>
              <a:latin typeface="Times New Roman" panose="02020603050405020304" charset="0"/>
              <a:cs typeface="Times New Roman" panose="02020603050405020304" charset="0"/>
            </a:endParaRPr>
          </a:p>
          <a:p>
            <a:pPr marL="0" indent="0" algn="ctr">
              <a:lnSpc>
                <a:spcPct val="150000"/>
              </a:lnSpc>
              <a:spcBef>
                <a:spcPts val="0"/>
              </a:spcBef>
              <a:defRPr/>
            </a:pPr>
            <a:r>
              <a:rPr lang="zh-CN" altLang="en-US" sz="1600" dirty="0">
                <a:solidFill>
                  <a:schemeClr val="accent2"/>
                </a:solidFill>
                <a:latin typeface="Times New Roman" panose="02020603050405020304" charset="0"/>
                <a:cs typeface="Times New Roman" panose="02020603050405020304" charset="0"/>
              </a:rPr>
              <a:t>The rod needs to be redesigned and made, and the power consumption is relatively high</a:t>
            </a:r>
          </a:p>
        </p:txBody>
      </p:sp>
      <p:grpSp>
        <p:nvGrpSpPr>
          <p:cNvPr id="10" name="组合 7"/>
          <p:cNvGrpSpPr/>
          <p:nvPr/>
        </p:nvGrpSpPr>
        <p:grpSpPr bwMode="auto">
          <a:xfrm>
            <a:off x="790565" y="1391187"/>
            <a:ext cx="9173814" cy="3638708"/>
            <a:chOff x="1217450" y="1175027"/>
            <a:chExt cx="11342961" cy="4498043"/>
          </a:xfrm>
        </p:grpSpPr>
        <p:pic>
          <p:nvPicPr>
            <p:cNvPr id="11" name="图片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9284" y="1175027"/>
              <a:ext cx="3361127" cy="4484173"/>
            </a:xfrm>
            <a:prstGeom prst="rect">
              <a:avLst/>
            </a:prstGeom>
            <a:noFill/>
            <a:ln w="19050">
              <a:noFill/>
              <a:miter lim="800000"/>
              <a:headEnd/>
              <a:tailEnd/>
            </a:ln>
            <a:effectLst>
              <a:outerShdw blurRad="63500" sx="101000" sy="101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2" name="组合 6"/>
            <p:cNvGrpSpPr/>
            <p:nvPr/>
          </p:nvGrpSpPr>
          <p:grpSpPr bwMode="auto">
            <a:xfrm>
              <a:off x="1217450" y="1178202"/>
              <a:ext cx="11342961" cy="4494868"/>
              <a:chOff x="1217450" y="1178202"/>
              <a:chExt cx="11342961" cy="4494868"/>
            </a:xfrm>
          </p:grpSpPr>
          <p:pic>
            <p:nvPicPr>
              <p:cNvPr id="13" name="图片 7" descr="R5.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7903" y="1178202"/>
                <a:ext cx="4480445" cy="4480998"/>
              </a:xfrm>
              <a:prstGeom prst="rect">
                <a:avLst/>
              </a:prstGeom>
              <a:noFill/>
              <a:ln w="19050">
                <a:noFill/>
                <a:miter lim="800000"/>
                <a:headEnd/>
                <a:tailEnd/>
              </a:ln>
              <a:effectLst>
                <a:outerShdw blurRad="63500" sx="101000" sy="101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4" name="组合 2"/>
              <p:cNvGrpSpPr/>
              <p:nvPr/>
            </p:nvGrpSpPr>
            <p:grpSpPr bwMode="auto">
              <a:xfrm>
                <a:off x="1217450" y="1178202"/>
                <a:ext cx="3266903" cy="4494868"/>
                <a:chOff x="1251116" y="1178202"/>
                <a:chExt cx="3266903" cy="4494868"/>
              </a:xfrm>
            </p:grpSpPr>
            <p:pic>
              <p:nvPicPr>
                <p:cNvPr id="19" name="图片 3" descr="07.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51116" y="1178202"/>
                  <a:ext cx="3261103" cy="2142879"/>
                </a:xfrm>
                <a:prstGeom prst="rect">
                  <a:avLst/>
                </a:prstGeom>
                <a:noFill/>
                <a:ln w="19050">
                  <a:noFill/>
                  <a:miter lim="800000"/>
                  <a:headEnd/>
                  <a:tailEnd/>
                </a:ln>
                <a:effectLst>
                  <a:outerShdw blurRad="63500" sx="101000" sy="101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 name="图片 8" descr="IMG_0338.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56916" y="3477808"/>
                  <a:ext cx="3261103" cy="2195262"/>
                </a:xfrm>
                <a:prstGeom prst="rect">
                  <a:avLst/>
                </a:prstGeom>
                <a:noFill/>
                <a:ln w="19050">
                  <a:noFill/>
                  <a:miter lim="800000"/>
                  <a:headEnd/>
                  <a:tailEnd/>
                </a:ln>
                <a:effectLst>
                  <a:outerShdw blurRad="63500" sx="101000" sy="101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1" name="矩形 20"/>
                <p:cNvSpPr/>
                <p:nvPr/>
              </p:nvSpPr>
              <p:spPr bwMode="auto">
                <a:xfrm>
                  <a:off x="1252535" y="3203620"/>
                  <a:ext cx="3261103" cy="377782"/>
                </a:xfrm>
                <a:prstGeom prst="rect">
                  <a:avLst/>
                </a:prstGeom>
                <a:solidFill>
                  <a:schemeClr val="tx1"/>
                </a:solidFill>
                <a:ln w="19050">
                  <a:noFill/>
                  <a:miter lim="800000"/>
                </a:ln>
                <a:effectLst>
                  <a:outerShdw blurRad="63500" sx="101000" sy="101000" algn="ctr" rotWithShape="0">
                    <a:prstClr val="black">
                      <a:alpha val="40000"/>
                    </a:prstClr>
                  </a:outerShdw>
                </a:effectLst>
              </p:spPr>
              <p:txBody>
                <a:bodyPr/>
                <a:lstStyle/>
                <a:p>
                  <a:pPr algn="ctr">
                    <a:defRPr/>
                  </a:pPr>
                  <a:r>
                    <a:rPr lang="zh-CN" altLang="en-US" sz="1600" dirty="0">
                      <a:solidFill>
                        <a:schemeClr val="accent2"/>
                      </a:solidFill>
                      <a:effectLst>
                        <a:outerShdw blurRad="38100" dist="38100" dir="2700000" algn="tl">
                          <a:srgbClr val="000000">
                            <a:alpha val="43137"/>
                          </a:srgbClr>
                        </a:outerShdw>
                      </a:effectLst>
                      <a:latin typeface="微软雅黑" panose="020B0503020204020204" pitchFamily="34" charset="-122"/>
                    </a:rPr>
                    <a:t>America</a:t>
                  </a:r>
                </a:p>
              </p:txBody>
            </p:sp>
          </p:grpSp>
          <p:sp>
            <p:nvSpPr>
              <p:cNvPr id="16" name="矩形 15"/>
              <p:cNvSpPr/>
              <p:nvPr/>
            </p:nvSpPr>
            <p:spPr bwMode="auto">
              <a:xfrm>
                <a:off x="4597903" y="5290942"/>
                <a:ext cx="4480445" cy="376195"/>
              </a:xfrm>
              <a:prstGeom prst="rect">
                <a:avLst/>
              </a:prstGeom>
              <a:solidFill>
                <a:schemeClr val="tx1"/>
              </a:solidFill>
              <a:ln w="19050">
                <a:noFill/>
                <a:miter lim="800000"/>
              </a:ln>
              <a:effectLst>
                <a:outerShdw blurRad="63500" sx="101000" sy="101000" algn="ctr" rotWithShape="0">
                  <a:prstClr val="black">
                    <a:alpha val="40000"/>
                  </a:prstClr>
                </a:outerShdw>
              </a:effectLst>
            </p:spPr>
            <p:txBody>
              <a:bodyPr/>
              <a:lstStyle/>
              <a:p>
                <a:pPr algn="ctr">
                  <a:defRPr/>
                </a:pPr>
                <a:r>
                  <a:rPr lang="zh-CN" altLang="en-US" sz="1600" dirty="0">
                    <a:solidFill>
                      <a:schemeClr val="accent2"/>
                    </a:solidFill>
                    <a:effectLst>
                      <a:outerShdw blurRad="38100" dist="38100" dir="2700000" algn="tl">
                        <a:srgbClr val="000000">
                          <a:alpha val="43137"/>
                        </a:srgbClr>
                      </a:outerShdw>
                    </a:effectLst>
                    <a:latin typeface="微软雅黑" panose="020B0503020204020204" pitchFamily="34" charset="-122"/>
                  </a:rPr>
                  <a:t>Europe</a:t>
                </a:r>
              </a:p>
            </p:txBody>
          </p:sp>
          <p:sp>
            <p:nvSpPr>
              <p:cNvPr id="18" name="矩形 17"/>
              <p:cNvSpPr/>
              <p:nvPr/>
            </p:nvSpPr>
            <p:spPr bwMode="auto">
              <a:xfrm>
                <a:off x="9199284" y="5290942"/>
                <a:ext cx="3361127" cy="376195"/>
              </a:xfrm>
              <a:prstGeom prst="rect">
                <a:avLst/>
              </a:prstGeom>
              <a:solidFill>
                <a:schemeClr val="accent1">
                  <a:lumMod val="75000"/>
                  <a:lumOff val="25000"/>
                </a:schemeClr>
              </a:solidFill>
              <a:ln w="19050">
                <a:noFill/>
                <a:miter lim="800000"/>
              </a:ln>
              <a:effectLst>
                <a:outerShdw blurRad="63500" sx="101000" sy="101000" algn="ctr" rotWithShape="0">
                  <a:prstClr val="black">
                    <a:alpha val="40000"/>
                  </a:prstClr>
                </a:outerShdw>
              </a:effectLst>
            </p:spPr>
            <p:txBody>
              <a:bodyPr/>
              <a:lstStyle/>
              <a:p>
                <a:pPr algn="ctr">
                  <a:defRPr/>
                </a:pPr>
                <a:r>
                  <a:rPr lang="zh-CN" altLang="en-US" sz="1600" dirty="0">
                    <a:solidFill>
                      <a:schemeClr val="accent2"/>
                    </a:solidFill>
                    <a:effectLst>
                      <a:outerShdw blurRad="38100" dist="38100" dir="2700000" algn="tl">
                        <a:srgbClr val="000000">
                          <a:alpha val="43137"/>
                        </a:srgbClr>
                      </a:outerShdw>
                    </a:effectLst>
                    <a:latin typeface="微软雅黑" panose="020B0503020204020204" pitchFamily="34" charset="-122"/>
                  </a:rPr>
                  <a:t>Hong Kong</a:t>
                </a:r>
              </a:p>
            </p:txBody>
          </p:sp>
        </p:grpSp>
      </p:grpSp>
      <p:pic>
        <p:nvPicPr>
          <p:cNvPr id="6" name="图片 5" descr="2222"/>
          <p:cNvPicPr>
            <a:picLocks noChangeAspect="1"/>
          </p:cNvPicPr>
          <p:nvPr>
            <p:custDataLst>
              <p:tags r:id="rId1"/>
            </p:custDataLst>
          </p:nvPr>
        </p:nvPicPr>
        <p:blipFill>
          <a:blip r:embed="rId7"/>
          <a:stretch>
            <a:fillRect/>
          </a:stretch>
        </p:blipFill>
        <p:spPr>
          <a:xfrm>
            <a:off x="9128760" y="-4445"/>
            <a:ext cx="3062605" cy="86804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0" y="0"/>
            <a:ext cx="12195175" cy="86409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3200" dirty="0">
              <a:solidFill>
                <a:schemeClr val="accent2"/>
              </a:solidFill>
            </a:endParaRPr>
          </a:p>
        </p:txBody>
      </p:sp>
      <p:sp>
        <p:nvSpPr>
          <p:cNvPr id="4" name="文本框 3"/>
          <p:cNvSpPr txBox="1"/>
          <p:nvPr/>
        </p:nvSpPr>
        <p:spPr>
          <a:xfrm>
            <a:off x="563410" y="139660"/>
            <a:ext cx="5319395" cy="521970"/>
          </a:xfrm>
          <a:prstGeom prst="rect">
            <a:avLst/>
          </a:prstGeom>
          <a:noFill/>
        </p:spPr>
        <p:txBody>
          <a:bodyPr wrap="none" rtlCol="0">
            <a:spAutoFit/>
          </a:bodyPr>
          <a:lstStyle/>
          <a:p>
            <a:r>
              <a:rPr lang="zh-CN" altLang="en-US" sz="2800" b="1" dirty="0">
                <a:solidFill>
                  <a:schemeClr val="accent2"/>
                </a:solidFill>
              </a:rPr>
              <a:t>Apply the </a:t>
            </a:r>
            <a:r>
              <a:rPr lang="en-US" altLang="zh-CN" sz="2800" b="1" dirty="0">
                <a:solidFill>
                  <a:schemeClr val="accent2"/>
                </a:solidFill>
              </a:rPr>
              <a:t>self illuminated</a:t>
            </a:r>
            <a:r>
              <a:rPr lang="zh-CN" altLang="en-US" sz="2800" b="1" dirty="0">
                <a:solidFill>
                  <a:schemeClr val="accent2"/>
                </a:solidFill>
              </a:rPr>
              <a:t> sign</a:t>
            </a:r>
            <a:endParaRPr lang="zh-CN" altLang="en-US" sz="1400" b="1" dirty="0"/>
          </a:p>
        </p:txBody>
      </p:sp>
      <p:pic>
        <p:nvPicPr>
          <p:cNvPr id="8" name="内容占位符 4"/>
          <p:cNvPicPr>
            <a:picLocks noChangeAspect="1"/>
          </p:cNvPicPr>
          <p:nvPr/>
        </p:nvPicPr>
        <p:blipFill rotWithShape="1">
          <a:blip r:embed="rId3" cstate="print">
            <a:extLst>
              <a:ext uri="{28A0092B-C50C-407E-A947-70E740481C1C}">
                <a14:useLocalDpi xmlns:a14="http://schemas.microsoft.com/office/drawing/2010/main" val="0"/>
              </a:ext>
            </a:extLst>
          </a:blip>
          <a:srcRect b="42414"/>
          <a:stretch>
            <a:fillRect/>
          </a:stretch>
        </p:blipFill>
        <p:spPr>
          <a:xfrm>
            <a:off x="804990" y="1586745"/>
            <a:ext cx="2574085" cy="263523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59226" t="3252" r="8055" b="24080"/>
          <a:stretch>
            <a:fillRect/>
          </a:stretch>
        </p:blipFill>
        <p:spPr>
          <a:xfrm>
            <a:off x="3575908" y="1586744"/>
            <a:ext cx="2574085" cy="2779083"/>
          </a:xfrm>
          <a:prstGeom prst="rect">
            <a:avLst/>
          </a:prstGeom>
        </p:spPr>
      </p:pic>
      <p:sp>
        <p:nvSpPr>
          <p:cNvPr id="21" name="矩形 20"/>
          <p:cNvSpPr/>
          <p:nvPr/>
        </p:nvSpPr>
        <p:spPr bwMode="auto">
          <a:xfrm>
            <a:off x="3148149" y="5177789"/>
            <a:ext cx="9043851" cy="1266355"/>
          </a:xfrm>
          <a:prstGeom prst="rect">
            <a:avLst/>
          </a:prstGeom>
          <a:solidFill>
            <a:srgbClr val="1F4D8C"/>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2" name="文本框 21"/>
          <p:cNvSpPr txBox="1"/>
          <p:nvPr/>
        </p:nvSpPr>
        <p:spPr>
          <a:xfrm>
            <a:off x="3148330" y="5177790"/>
            <a:ext cx="9177020" cy="1568450"/>
          </a:xfrm>
          <a:prstGeom prst="rect">
            <a:avLst/>
          </a:prstGeom>
          <a:noFill/>
        </p:spPr>
        <p:txBody>
          <a:bodyPr wrap="square">
            <a:spAutoFit/>
          </a:bodyPr>
          <a:lstStyle/>
          <a:p>
            <a:pPr marL="0" indent="0">
              <a:lnSpc>
                <a:spcPct val="150000"/>
              </a:lnSpc>
              <a:spcBef>
                <a:spcPts val="0"/>
              </a:spcBef>
              <a:defRPr/>
            </a:pPr>
            <a:r>
              <a:rPr lang="zh-CN" altLang="en-US" sz="1600" dirty="0">
                <a:solidFill>
                  <a:schemeClr val="accent2"/>
                </a:solidFill>
                <a:latin typeface="+mj-ea"/>
                <a:cs typeface="Meiryo" panose="020B0604030504040204" pitchFamily="34" charset="-128"/>
              </a:rPr>
              <a:t>Shortly after the appearance of LED lamp beads, they were applied to the field of traffic signs to improve the recognition of signs</a:t>
            </a:r>
            <a:endParaRPr lang="en-US" altLang="zh-CN" sz="1600" dirty="0">
              <a:solidFill>
                <a:schemeClr val="accent2"/>
              </a:solidFill>
              <a:latin typeface="+mj-ea"/>
              <a:cs typeface="Meiryo" panose="020B0604030504040204" pitchFamily="34" charset="-128"/>
            </a:endParaRPr>
          </a:p>
          <a:p>
            <a:pPr marL="0" indent="0">
              <a:lnSpc>
                <a:spcPct val="150000"/>
              </a:lnSpc>
              <a:spcBef>
                <a:spcPts val="0"/>
              </a:spcBef>
              <a:defRPr/>
            </a:pPr>
            <a:r>
              <a:rPr lang="zh-CN" altLang="en-US" sz="1600" dirty="0">
                <a:solidFill>
                  <a:schemeClr val="accent2"/>
                </a:solidFill>
                <a:latin typeface="+mj-ea"/>
                <a:cs typeface="Meiryo" panose="020B0604030504040204" pitchFamily="34" charset="-128"/>
              </a:rPr>
              <a:t>Dot matrix: use LED to outline the text, pattern; panel display type: use LED as the light source to project the pattern</a:t>
            </a:r>
            <a:endParaRPr lang="en-US" altLang="zh-CN" sz="1600" dirty="0">
              <a:solidFill>
                <a:schemeClr val="accent2"/>
              </a:solidFill>
              <a:latin typeface="+mj-ea"/>
              <a:cs typeface="Meiryo" panose="020B0604030504040204" pitchFamily="34" charset="-128"/>
            </a:endParaRPr>
          </a:p>
        </p:txBody>
      </p:sp>
      <p:sp>
        <p:nvSpPr>
          <p:cNvPr id="23" name="矩形 22"/>
          <p:cNvSpPr/>
          <p:nvPr/>
        </p:nvSpPr>
        <p:spPr bwMode="auto">
          <a:xfrm>
            <a:off x="804990" y="4205348"/>
            <a:ext cx="2574085" cy="304324"/>
          </a:xfrm>
          <a:prstGeom prst="rect">
            <a:avLst/>
          </a:prstGeom>
          <a:solidFill>
            <a:schemeClr val="tx1"/>
          </a:solidFill>
          <a:ln w="19050">
            <a:noFill/>
            <a:miter lim="800000"/>
          </a:ln>
          <a:effectLst>
            <a:outerShdw blurRad="63500" sx="101000" sy="101000" algn="ctr" rotWithShape="0">
              <a:prstClr val="black">
                <a:alpha val="40000"/>
              </a:prstClr>
            </a:outerShdw>
          </a:effectLst>
        </p:spPr>
        <p:txBody>
          <a:bodyPr/>
          <a:lstStyle/>
          <a:p>
            <a:pPr algn="ctr">
              <a:defRPr/>
            </a:pPr>
            <a:r>
              <a:rPr lang="zh-CN" altLang="en-US" sz="1600" dirty="0">
                <a:solidFill>
                  <a:schemeClr val="accent2"/>
                </a:solidFill>
                <a:effectLst>
                  <a:outerShdw blurRad="38100" dist="38100" dir="2700000" algn="tl">
                    <a:srgbClr val="000000">
                      <a:alpha val="43137"/>
                    </a:srgbClr>
                  </a:outerShdw>
                </a:effectLst>
                <a:latin typeface="微软雅黑" panose="020B0503020204020204" pitchFamily="34" charset="-122"/>
              </a:rPr>
              <a:t>The dot matrix</a:t>
            </a:r>
          </a:p>
        </p:txBody>
      </p:sp>
      <p:sp>
        <p:nvSpPr>
          <p:cNvPr id="24" name="矩形 23"/>
          <p:cNvSpPr/>
          <p:nvPr/>
        </p:nvSpPr>
        <p:spPr bwMode="auto">
          <a:xfrm>
            <a:off x="3575909" y="4205348"/>
            <a:ext cx="2574085" cy="304324"/>
          </a:xfrm>
          <a:prstGeom prst="rect">
            <a:avLst/>
          </a:prstGeom>
          <a:solidFill>
            <a:schemeClr val="tx1"/>
          </a:solidFill>
          <a:ln w="19050">
            <a:noFill/>
            <a:miter lim="800000"/>
          </a:ln>
          <a:effectLst>
            <a:outerShdw blurRad="63500" sx="101000" sy="101000" algn="ctr" rotWithShape="0">
              <a:prstClr val="black">
                <a:alpha val="40000"/>
              </a:prstClr>
            </a:outerShdw>
          </a:effectLst>
        </p:spPr>
        <p:txBody>
          <a:bodyPr/>
          <a:lstStyle/>
          <a:p>
            <a:pPr algn="ctr">
              <a:defRPr/>
            </a:pPr>
            <a:r>
              <a:rPr lang="zh-CN" altLang="en-US" sz="1600" dirty="0">
                <a:solidFill>
                  <a:schemeClr val="accent2"/>
                </a:solidFill>
                <a:effectLst>
                  <a:outerShdw blurRad="38100" dist="38100" dir="2700000" algn="tl">
                    <a:srgbClr val="000000">
                      <a:alpha val="43137"/>
                    </a:srgbClr>
                  </a:outerShdw>
                </a:effectLst>
                <a:latin typeface="微软雅黑" panose="020B0503020204020204" pitchFamily="34" charset="-122"/>
              </a:rPr>
              <a:t>Panel type</a:t>
            </a:r>
          </a:p>
        </p:txBody>
      </p:sp>
      <p:pic>
        <p:nvPicPr>
          <p:cNvPr id="2050" name="Picture 2" descr="https://gimg2.baidu.com/image_search/src=http%3A%2F%2Finews.gtimg.com%2Fnewsapp_match%2F0%2F11121491850%2F0.jpg&amp;refer=http%3A%2F%2Finews.gtimg.com&amp;app=2002&amp;size=f9999,10000&amp;q=a80&amp;n=0&amp;g=0n&amp;fmt=jpeg?sec=1635338657&amp;t=62c40a34fce28fa58cab9a4a798a1909"/>
          <p:cNvPicPr>
            <a:picLocks noChangeAspect="1" noChangeArrowheads="1"/>
          </p:cNvPicPr>
          <p:nvPr/>
        </p:nvPicPr>
        <p:blipFill rotWithShape="1">
          <a:blip r:embed="rId5">
            <a:extLst>
              <a:ext uri="{28A0092B-C50C-407E-A947-70E740481C1C}">
                <a14:useLocalDpi xmlns:a14="http://schemas.microsoft.com/office/drawing/2010/main" val="0"/>
              </a:ext>
            </a:extLst>
          </a:blip>
          <a:srcRect r="54374"/>
          <a:stretch>
            <a:fillRect/>
          </a:stretch>
        </p:blipFill>
        <p:spPr bwMode="auto">
          <a:xfrm>
            <a:off x="8561150" y="1583648"/>
            <a:ext cx="3372427" cy="2694595"/>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bwMode="auto">
          <a:xfrm>
            <a:off x="8561149" y="4183807"/>
            <a:ext cx="3372427" cy="304324"/>
          </a:xfrm>
          <a:prstGeom prst="rect">
            <a:avLst/>
          </a:prstGeom>
          <a:solidFill>
            <a:schemeClr val="tx1"/>
          </a:solidFill>
          <a:ln w="19050">
            <a:noFill/>
            <a:miter lim="800000"/>
          </a:ln>
          <a:effectLst>
            <a:outerShdw blurRad="63500" sx="101000" sy="101000" algn="ctr" rotWithShape="0">
              <a:prstClr val="black">
                <a:alpha val="40000"/>
              </a:prstClr>
            </a:outerShdw>
          </a:effectLst>
        </p:spPr>
        <p:txBody>
          <a:bodyPr/>
          <a:lstStyle/>
          <a:p>
            <a:pPr algn="ctr">
              <a:defRPr/>
            </a:pPr>
            <a:r>
              <a:rPr lang="zh-CN" altLang="en-US" sz="1600" dirty="0">
                <a:solidFill>
                  <a:schemeClr val="accent2"/>
                </a:solidFill>
                <a:effectLst>
                  <a:outerShdw blurRad="38100" dist="38100" dir="2700000" algn="tl">
                    <a:srgbClr val="000000">
                      <a:alpha val="43137"/>
                    </a:srgbClr>
                  </a:outerShdw>
                </a:effectLst>
                <a:latin typeface="微软雅黑" panose="020B0503020204020204" pitchFamily="34" charset="-122"/>
              </a:rPr>
              <a:t>Japan-Panel-type</a:t>
            </a:r>
          </a:p>
        </p:txBody>
      </p:sp>
      <p:pic>
        <p:nvPicPr>
          <p:cNvPr id="2054" name="Picture 6" descr="查看源图像"/>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8994" r="24698"/>
          <a:stretch>
            <a:fillRect/>
          </a:stretch>
        </p:blipFill>
        <p:spPr bwMode="auto">
          <a:xfrm>
            <a:off x="6346828" y="1584977"/>
            <a:ext cx="2017488" cy="2903153"/>
          </a:xfrm>
          <a:prstGeom prst="rect">
            <a:avLst/>
          </a:prstGeom>
          <a:noFill/>
          <a:extLst>
            <a:ext uri="{909E8E84-426E-40DD-AFC4-6F175D3DCCD1}">
              <a14:hiddenFill xmlns:a14="http://schemas.microsoft.com/office/drawing/2010/main">
                <a:solidFill>
                  <a:srgbClr val="FFFFFF"/>
                </a:solidFill>
              </a14:hiddenFill>
            </a:ext>
          </a:extLst>
        </p:spPr>
      </p:pic>
      <p:sp>
        <p:nvSpPr>
          <p:cNvPr id="18" name="矩形 17"/>
          <p:cNvSpPr/>
          <p:nvPr/>
        </p:nvSpPr>
        <p:spPr bwMode="auto">
          <a:xfrm>
            <a:off x="6326909" y="4183806"/>
            <a:ext cx="2037408" cy="304324"/>
          </a:xfrm>
          <a:prstGeom prst="rect">
            <a:avLst/>
          </a:prstGeom>
          <a:solidFill>
            <a:schemeClr val="tx1"/>
          </a:solidFill>
          <a:ln w="19050">
            <a:noFill/>
            <a:miter lim="800000"/>
          </a:ln>
          <a:effectLst>
            <a:outerShdw blurRad="63500" sx="101000" sy="101000" algn="ctr" rotWithShape="0">
              <a:prstClr val="black">
                <a:alpha val="40000"/>
              </a:prstClr>
            </a:outerShdw>
          </a:effectLst>
        </p:spPr>
        <p:txBody>
          <a:bodyPr/>
          <a:lstStyle/>
          <a:p>
            <a:pPr algn="ctr">
              <a:defRPr/>
            </a:pPr>
            <a:r>
              <a:rPr lang="zh-CN" altLang="en-US" sz="1600" dirty="0">
                <a:solidFill>
                  <a:schemeClr val="accent2"/>
                </a:solidFill>
                <a:effectLst>
                  <a:outerShdw blurRad="38100" dist="38100" dir="2700000" algn="tl">
                    <a:srgbClr val="000000">
                      <a:alpha val="43137"/>
                    </a:srgbClr>
                  </a:outerShdw>
                </a:effectLst>
                <a:latin typeface="微软雅黑" panose="020B0503020204020204" pitchFamily="34" charset="-122"/>
              </a:rPr>
              <a:t>USA- -dot matrix</a:t>
            </a:r>
          </a:p>
        </p:txBody>
      </p:sp>
      <p:pic>
        <p:nvPicPr>
          <p:cNvPr id="5" name="图片 4" descr="2222"/>
          <p:cNvPicPr>
            <a:picLocks noChangeAspect="1"/>
          </p:cNvPicPr>
          <p:nvPr>
            <p:custDataLst>
              <p:tags r:id="rId1"/>
            </p:custDataLst>
          </p:nvPr>
        </p:nvPicPr>
        <p:blipFill>
          <a:blip r:embed="rId7"/>
          <a:stretch>
            <a:fillRect/>
          </a:stretch>
        </p:blipFill>
        <p:spPr>
          <a:xfrm>
            <a:off x="9128760" y="-4445"/>
            <a:ext cx="3062605" cy="86804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16" t="17513" r="15418"/>
          <a:stretch>
            <a:fillRect/>
          </a:stretch>
        </p:blipFill>
        <p:spPr bwMode="auto">
          <a:xfrm>
            <a:off x="6638680" y="3827761"/>
            <a:ext cx="2393055" cy="1830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矩形 41"/>
          <p:cNvSpPr/>
          <p:nvPr/>
        </p:nvSpPr>
        <p:spPr>
          <a:xfrm>
            <a:off x="0" y="0"/>
            <a:ext cx="12195175" cy="86409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3200" dirty="0">
              <a:solidFill>
                <a:schemeClr val="accent2"/>
              </a:solidFill>
            </a:endParaRPr>
          </a:p>
        </p:txBody>
      </p:sp>
      <p:sp>
        <p:nvSpPr>
          <p:cNvPr id="4" name="文本框 3"/>
          <p:cNvSpPr txBox="1"/>
          <p:nvPr/>
        </p:nvSpPr>
        <p:spPr>
          <a:xfrm>
            <a:off x="563410" y="139660"/>
            <a:ext cx="3775393" cy="523220"/>
          </a:xfrm>
          <a:prstGeom prst="rect">
            <a:avLst/>
          </a:prstGeom>
          <a:noFill/>
        </p:spPr>
        <p:txBody>
          <a:bodyPr wrap="none" rtlCol="0">
            <a:spAutoFit/>
          </a:bodyPr>
          <a:lstStyle/>
          <a:p>
            <a:r>
              <a:rPr lang="zh-CN" altLang="en-US" sz="2800" b="1" dirty="0">
                <a:solidFill>
                  <a:schemeClr val="accent2"/>
                </a:solidFill>
                <a:effectLst>
                  <a:outerShdw blurRad="38100" dist="38100" dir="2700000" algn="tl">
                    <a:srgbClr val="000000">
                      <a:alpha val="43137"/>
                    </a:srgbClr>
                  </a:outerShdw>
                </a:effectLst>
              </a:rPr>
              <a:t>Development course of road traffic signs</a:t>
            </a:r>
          </a:p>
        </p:txBody>
      </p:sp>
      <p:cxnSp>
        <p:nvCxnSpPr>
          <p:cNvPr id="11" name="直接连接符 10"/>
          <p:cNvCxnSpPr/>
          <p:nvPr/>
        </p:nvCxnSpPr>
        <p:spPr>
          <a:xfrm flipV="1">
            <a:off x="676566" y="2683924"/>
            <a:ext cx="10764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出自【趣你的PPT】(微信:qunideppt)：最优质的PPT资源库"/>
          <p:cNvSpPr txBox="1"/>
          <p:nvPr/>
        </p:nvSpPr>
        <p:spPr>
          <a:xfrm>
            <a:off x="1161852" y="3156091"/>
            <a:ext cx="1784950" cy="307777"/>
          </a:xfrm>
          <a:prstGeom prst="rect">
            <a:avLst/>
          </a:prstGeom>
          <a:noFill/>
        </p:spPr>
        <p:txBody>
          <a:bodyPr wrap="square" rtlCol="0">
            <a:spAutoFit/>
          </a:bodyPr>
          <a:lstStyle/>
          <a:p>
            <a:r>
              <a:rPr lang="zh-CN" altLang="en-US" sz="1400" b="1" dirty="0">
                <a:solidFill>
                  <a:srgbClr val="0070C0"/>
                </a:solidFill>
                <a:latin typeface="微软雅黑" panose="020B0503020204020204" pitchFamily="34" charset="-122"/>
                <a:ea typeface="微软雅黑" panose="020B0503020204020204" pitchFamily="34" charset="-122"/>
              </a:rPr>
              <a:t>Reflective film was born</a:t>
            </a:r>
          </a:p>
        </p:txBody>
      </p:sp>
      <p:sp>
        <p:nvSpPr>
          <p:cNvPr id="13" name="出自【趣你的PPT】(微信:qunideppt)：最优质的PPT资源库"/>
          <p:cNvSpPr txBox="1"/>
          <p:nvPr/>
        </p:nvSpPr>
        <p:spPr>
          <a:xfrm>
            <a:off x="1194435" y="1764030"/>
            <a:ext cx="2459990" cy="829945"/>
          </a:xfrm>
          <a:prstGeom prst="rect">
            <a:avLst/>
          </a:prstGeom>
          <a:noFill/>
        </p:spPr>
        <p:txBody>
          <a:bodyPr wrap="square" rtlCol="0">
            <a:spAutoFit/>
          </a:bodyPr>
          <a:lstStyle/>
          <a:p>
            <a:r>
              <a:rPr lang="zh-CN" altLang="en-US" sz="2400" b="1" dirty="0">
                <a:solidFill>
                  <a:schemeClr val="accent6">
                    <a:lumMod val="75000"/>
                  </a:schemeClr>
                </a:solidFill>
                <a:latin typeface="微软雅黑" panose="020B0503020204020204" pitchFamily="34" charset="-122"/>
                <a:ea typeface="微软雅黑" panose="020B0503020204020204" pitchFamily="34" charset="-122"/>
              </a:rPr>
              <a:t>In the early 20th century</a:t>
            </a:r>
            <a:endParaRPr lang="zh-CN" altLang="en-US" sz="2400" b="1" dirty="0">
              <a:solidFill>
                <a:schemeClr val="accent6">
                  <a:lumMod val="75000"/>
                </a:schemeClr>
              </a:solidFill>
              <a:latin typeface="微软雅黑" panose="020B0503020204020204" pitchFamily="34" charset="-122"/>
            </a:endParaRPr>
          </a:p>
        </p:txBody>
      </p:sp>
      <p:sp>
        <p:nvSpPr>
          <p:cNvPr id="14" name="出自【趣你的PPT】(微信:qunideppt)：最优质的PPT资源库"/>
          <p:cNvSpPr txBox="1"/>
          <p:nvPr/>
        </p:nvSpPr>
        <p:spPr>
          <a:xfrm>
            <a:off x="3905412" y="1766911"/>
            <a:ext cx="2166718" cy="461665"/>
          </a:xfrm>
          <a:prstGeom prst="rect">
            <a:avLst/>
          </a:prstGeom>
          <a:noFill/>
        </p:spPr>
        <p:txBody>
          <a:bodyPr wrap="square" rtlCol="0">
            <a:spAutoFit/>
          </a:bodyPr>
          <a:lstStyle/>
          <a:p>
            <a:r>
              <a:rPr lang="en-US" altLang="zh-CN" sz="2400" b="1" dirty="0">
                <a:solidFill>
                  <a:srgbClr val="9FA1A8"/>
                </a:solidFill>
                <a:latin typeface="微软雅黑" panose="020B0503020204020204" pitchFamily="34" charset="-122"/>
              </a:rPr>
              <a:t>The 1960s</a:t>
            </a:r>
            <a:endParaRPr lang="zh-CN" altLang="en-US" sz="2400" b="1" dirty="0">
              <a:solidFill>
                <a:srgbClr val="9FA1A8"/>
              </a:solidFill>
              <a:latin typeface="微软雅黑" panose="020B0503020204020204" pitchFamily="34" charset="-122"/>
            </a:endParaRPr>
          </a:p>
        </p:txBody>
      </p:sp>
      <p:sp>
        <p:nvSpPr>
          <p:cNvPr id="16" name="出自【趣你的PPT】(微信:qunideppt)：最优质的PPT资源库"/>
          <p:cNvSpPr txBox="1"/>
          <p:nvPr/>
        </p:nvSpPr>
        <p:spPr>
          <a:xfrm>
            <a:off x="6724649" y="1779413"/>
            <a:ext cx="1730862" cy="461665"/>
          </a:xfrm>
          <a:prstGeom prst="rect">
            <a:avLst/>
          </a:prstGeom>
          <a:noFill/>
        </p:spPr>
        <p:txBody>
          <a:bodyPr wrap="square" rtlCol="0">
            <a:spAutoFit/>
          </a:bodyPr>
          <a:lstStyle/>
          <a:p>
            <a:r>
              <a:rPr lang="en-US" altLang="zh-CN" sz="2400" b="1" dirty="0">
                <a:solidFill>
                  <a:srgbClr val="9FA1A8"/>
                </a:solidFill>
                <a:latin typeface="微软雅黑" panose="020B0503020204020204" pitchFamily="34" charset="-122"/>
              </a:rPr>
              <a:t>In 2014,</a:t>
            </a:r>
            <a:endParaRPr lang="zh-CN" altLang="en-US" sz="2400" b="1" dirty="0">
              <a:solidFill>
                <a:srgbClr val="9FA1A8"/>
              </a:solidFill>
              <a:latin typeface="微软雅黑" panose="020B0503020204020204" pitchFamily="34" charset="-122"/>
            </a:endParaRPr>
          </a:p>
        </p:txBody>
      </p:sp>
      <p:sp>
        <p:nvSpPr>
          <p:cNvPr id="18" name="出自【趣你的PPT】(微信:qunideppt)：最优质的PPT资源库"/>
          <p:cNvSpPr txBox="1"/>
          <p:nvPr/>
        </p:nvSpPr>
        <p:spPr>
          <a:xfrm>
            <a:off x="9590494" y="1779413"/>
            <a:ext cx="1407013" cy="461665"/>
          </a:xfrm>
          <a:prstGeom prst="rect">
            <a:avLst/>
          </a:prstGeom>
          <a:noFill/>
        </p:spPr>
        <p:txBody>
          <a:bodyPr wrap="square" rtlCol="0">
            <a:spAutoFit/>
          </a:bodyPr>
          <a:lstStyle/>
          <a:p>
            <a:r>
              <a:rPr lang="en-US" altLang="zh-CN" sz="2400" b="1" dirty="0">
                <a:solidFill>
                  <a:srgbClr val="9FA1A8"/>
                </a:solidFill>
                <a:latin typeface="微软雅黑" panose="020B0503020204020204" pitchFamily="34" charset="-122"/>
              </a:rPr>
              <a:t>Now</a:t>
            </a:r>
            <a:endParaRPr lang="zh-CN" altLang="en-US" sz="2400" b="1" dirty="0">
              <a:solidFill>
                <a:srgbClr val="9FA1A8"/>
              </a:solidFill>
              <a:latin typeface="微软雅黑" panose="020B0503020204020204" pitchFamily="34" charset="-122"/>
            </a:endParaRPr>
          </a:p>
        </p:txBody>
      </p:sp>
      <p:sp>
        <p:nvSpPr>
          <p:cNvPr id="19" name="出自【趣你的PPT】(微信:qunideppt)：最优质的PPT资源库"/>
          <p:cNvSpPr txBox="1"/>
          <p:nvPr/>
        </p:nvSpPr>
        <p:spPr>
          <a:xfrm>
            <a:off x="3905412" y="3001359"/>
            <a:ext cx="2528058" cy="523220"/>
          </a:xfrm>
          <a:prstGeom prst="rect">
            <a:avLst/>
          </a:prstGeom>
          <a:noFill/>
        </p:spPr>
        <p:txBody>
          <a:bodyPr wrap="square" rtlCol="0">
            <a:spAutoFit/>
          </a:bodyPr>
          <a:lstStyle/>
          <a:p>
            <a:r>
              <a:rPr lang="zh-CN" altLang="en-US" sz="1400" b="1" dirty="0">
                <a:solidFill>
                  <a:srgbClr val="0070C0"/>
                </a:solidFill>
                <a:latin typeface="微软雅黑" panose="020B0503020204020204" pitchFamily="34" charset="-122"/>
                <a:ea typeface="微软雅黑" panose="020B0503020204020204" pitchFamily="34" charset="-122"/>
              </a:rPr>
              <a:t>General Electric Corporation develops LED light-emitting diodes</a:t>
            </a:r>
          </a:p>
        </p:txBody>
      </p:sp>
      <p:sp>
        <p:nvSpPr>
          <p:cNvPr id="20" name="出自【趣你的PPT】(微信:qunideppt)：最优质的PPT资源库"/>
          <p:cNvSpPr txBox="1"/>
          <p:nvPr/>
        </p:nvSpPr>
        <p:spPr>
          <a:xfrm>
            <a:off x="6638680" y="2940825"/>
            <a:ext cx="2528058" cy="523220"/>
          </a:xfrm>
          <a:prstGeom prst="rect">
            <a:avLst/>
          </a:prstGeom>
          <a:noFill/>
        </p:spPr>
        <p:txBody>
          <a:bodyPr wrap="square" rtlCol="0">
            <a:spAutoFit/>
          </a:bodyPr>
          <a:lstStyle/>
          <a:p>
            <a:r>
              <a:rPr lang="zh-CN" altLang="en-US" sz="1400" b="1" dirty="0">
                <a:solidFill>
                  <a:srgbClr val="0070C0"/>
                </a:solidFill>
                <a:latin typeface="微软雅黑" panose="020B0503020204020204" pitchFamily="34" charset="-122"/>
                <a:ea typeface="微软雅黑" panose="020B0503020204020204" pitchFamily="34" charset="-122"/>
              </a:rPr>
              <a:t>Seckang began developing LED panels to display active light road traffic signs</a:t>
            </a:r>
          </a:p>
        </p:txBody>
      </p:sp>
      <p:sp>
        <p:nvSpPr>
          <p:cNvPr id="21" name="出自【趣你的PPT】(微信:qunideppt)：最优质的PPT资源库"/>
          <p:cNvSpPr txBox="1"/>
          <p:nvPr/>
        </p:nvSpPr>
        <p:spPr>
          <a:xfrm>
            <a:off x="9529182" y="2756545"/>
            <a:ext cx="2183248" cy="523220"/>
          </a:xfrm>
          <a:prstGeom prst="rect">
            <a:avLst/>
          </a:prstGeom>
          <a:noFill/>
        </p:spPr>
        <p:txBody>
          <a:bodyPr wrap="square" rtlCol="0">
            <a:spAutoFit/>
          </a:bodyPr>
          <a:lstStyle/>
          <a:p>
            <a:r>
              <a:rPr lang="zh-CN" altLang="en-US" sz="1400" b="1" dirty="0">
                <a:solidFill>
                  <a:srgbClr val="0070C0"/>
                </a:solidFill>
                <a:latin typeface="微软雅黑" panose="020B0503020204020204" pitchFamily="34" charset="-122"/>
                <a:ea typeface="微软雅黑" panose="020B0503020204020204" pitchFamily="34" charset="-122"/>
              </a:rPr>
              <a:t>New technologies such as the Internet, cloud computing and big data are booming</a:t>
            </a:r>
          </a:p>
        </p:txBody>
      </p:sp>
      <p:cxnSp>
        <p:nvCxnSpPr>
          <p:cNvPr id="35" name="直接连接符 34"/>
          <p:cNvCxnSpPr/>
          <p:nvPr/>
        </p:nvCxnSpPr>
        <p:spPr>
          <a:xfrm>
            <a:off x="1125555" y="1837924"/>
            <a:ext cx="0" cy="972000"/>
          </a:xfrm>
          <a:prstGeom prst="line">
            <a:avLst/>
          </a:prstGeom>
          <a:ln w="3492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3779203" y="1837924"/>
            <a:ext cx="0" cy="972000"/>
          </a:xfrm>
          <a:prstGeom prst="line">
            <a:avLst/>
          </a:prstGeom>
          <a:ln w="3492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6592225" y="1869317"/>
            <a:ext cx="0" cy="972000"/>
          </a:xfrm>
          <a:prstGeom prst="line">
            <a:avLst/>
          </a:prstGeom>
          <a:ln w="3492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9456694" y="1837924"/>
            <a:ext cx="0" cy="972000"/>
          </a:xfrm>
          <a:prstGeom prst="line">
            <a:avLst/>
          </a:prstGeom>
          <a:ln w="34925">
            <a:solidFill>
              <a:srgbClr val="002060"/>
            </a:solidFill>
          </a:ln>
        </p:spPr>
        <p:style>
          <a:lnRef idx="1">
            <a:schemeClr val="accent1"/>
          </a:lnRef>
          <a:fillRef idx="0">
            <a:schemeClr val="accent1"/>
          </a:fillRef>
          <a:effectRef idx="0">
            <a:schemeClr val="accent1"/>
          </a:effectRef>
          <a:fontRef idx="minor">
            <a:schemeClr val="tx1"/>
          </a:fontRef>
        </p:style>
      </p:cxnSp>
      <p:pic>
        <p:nvPicPr>
          <p:cNvPr id="1026" name="Picture 2" descr="查看源图像"/>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4242" y="3842073"/>
            <a:ext cx="2216637" cy="1481452"/>
          </a:xfrm>
          <a:prstGeom prst="rect">
            <a:avLst/>
          </a:prstGeom>
          <a:noFill/>
          <a:extLst>
            <a:ext uri="{909E8E84-426E-40DD-AFC4-6F175D3DCCD1}">
              <a14:hiddenFill xmlns:a14="http://schemas.microsoft.com/office/drawing/2010/main">
                <a:solidFill>
                  <a:srgbClr val="FFFFFF"/>
                </a:solidFill>
              </a14:hiddenFill>
            </a:ext>
          </a:extLst>
        </p:spPr>
      </p:pic>
      <p:sp>
        <p:nvSpPr>
          <p:cNvPr id="60" name="矩形 59"/>
          <p:cNvSpPr/>
          <p:nvPr/>
        </p:nvSpPr>
        <p:spPr bwMode="auto">
          <a:xfrm>
            <a:off x="1214242" y="5304859"/>
            <a:ext cx="2216637" cy="357325"/>
          </a:xfrm>
          <a:prstGeom prst="rect">
            <a:avLst/>
          </a:prstGeom>
          <a:solidFill>
            <a:srgbClr val="404040"/>
          </a:solidFill>
          <a:ln w="19050">
            <a:noFill/>
            <a:miter lim="800000"/>
          </a:ln>
          <a:effectLst>
            <a:outerShdw blurRad="63500" sx="101000" sy="101000" algn="ctr" rotWithShape="0">
              <a:prstClr val="black">
                <a:alpha val="40000"/>
              </a:prstClr>
            </a:outerShdw>
          </a:effectLst>
        </p:spPr>
        <p:txBody>
          <a:bodyPr anchor="ctr"/>
          <a:lstStyle/>
          <a:p>
            <a:pPr algn="ctr" eaLnBrk="1" hangingPunct="1">
              <a:defRPr/>
            </a:pPr>
            <a:r>
              <a:rPr lang="zh-CN" altLang="en-US" sz="1400" dirty="0">
                <a:solidFill>
                  <a:schemeClr val="accent2"/>
                </a:solidFill>
                <a:effectLst>
                  <a:outerShdw blurRad="38100" dist="38100" dir="2700000" algn="tl">
                    <a:srgbClr val="000000">
                      <a:alpha val="43137"/>
                    </a:srgbClr>
                  </a:outerShdw>
                </a:effectLst>
                <a:latin typeface="微软雅黑" panose="020B0503020204020204" pitchFamily="34" charset="-122"/>
              </a:rPr>
              <a:t>Inverse reflective traffic signs</a:t>
            </a:r>
          </a:p>
        </p:txBody>
      </p:sp>
      <p:pic>
        <p:nvPicPr>
          <p:cNvPr id="1028" name="Picture 4" descr="查看源图像"/>
          <p:cNvPicPr>
            <a:picLocks noChangeAspect="1" noChangeArrowheads="1"/>
          </p:cNvPicPr>
          <p:nvPr/>
        </p:nvPicPr>
        <p:blipFill rotWithShape="1">
          <a:blip r:embed="rId5">
            <a:extLst>
              <a:ext uri="{28A0092B-C50C-407E-A947-70E740481C1C}">
                <a14:useLocalDpi xmlns:a14="http://schemas.microsoft.com/office/drawing/2010/main" val="0"/>
              </a:ext>
            </a:extLst>
          </a:blip>
          <a:srcRect l="26908" t="1730" r="13312" b="31561"/>
          <a:stretch>
            <a:fillRect/>
          </a:stretch>
        </p:blipFill>
        <p:spPr bwMode="auto">
          <a:xfrm>
            <a:off x="4013843" y="3842072"/>
            <a:ext cx="2044723" cy="1773221"/>
          </a:xfrm>
          <a:prstGeom prst="rect">
            <a:avLst/>
          </a:prstGeom>
          <a:noFill/>
          <a:extLst>
            <a:ext uri="{909E8E84-426E-40DD-AFC4-6F175D3DCCD1}">
              <a14:hiddenFill xmlns:a14="http://schemas.microsoft.com/office/drawing/2010/main">
                <a:solidFill>
                  <a:srgbClr val="FFFFFF"/>
                </a:solidFill>
              </a14:hiddenFill>
            </a:ext>
          </a:extLst>
        </p:spPr>
      </p:pic>
      <p:sp>
        <p:nvSpPr>
          <p:cNvPr id="61" name="矩形 60"/>
          <p:cNvSpPr/>
          <p:nvPr/>
        </p:nvSpPr>
        <p:spPr bwMode="auto">
          <a:xfrm>
            <a:off x="4013843" y="5304859"/>
            <a:ext cx="2044723" cy="357325"/>
          </a:xfrm>
          <a:prstGeom prst="rect">
            <a:avLst/>
          </a:prstGeom>
          <a:solidFill>
            <a:srgbClr val="404040"/>
          </a:solidFill>
          <a:ln w="19050">
            <a:noFill/>
            <a:miter lim="800000"/>
          </a:ln>
          <a:effectLst>
            <a:outerShdw blurRad="63500" sx="101000" sy="101000" algn="ctr" rotWithShape="0">
              <a:prstClr val="black">
                <a:alpha val="40000"/>
              </a:prstClr>
            </a:outerShdw>
          </a:effectLst>
        </p:spPr>
        <p:txBody>
          <a:bodyPr anchor="ctr"/>
          <a:lstStyle/>
          <a:p>
            <a:pPr algn="ctr" eaLnBrk="1" hangingPunct="1">
              <a:defRPr/>
            </a:pPr>
            <a:r>
              <a:rPr lang="zh-CN" altLang="en-US" sz="1400" dirty="0">
                <a:solidFill>
                  <a:schemeClr val="accent2"/>
                </a:solidFill>
                <a:effectLst>
                  <a:outerShdw blurRad="38100" dist="38100" dir="2700000" algn="tl">
                    <a:srgbClr val="000000">
                      <a:alpha val="43137"/>
                    </a:srgbClr>
                  </a:outerShdw>
                </a:effectLst>
                <a:latin typeface="微软雅黑" panose="020B0503020204020204" pitchFamily="34" charset="-122"/>
              </a:rPr>
              <a:t>Dot-matrix </a:t>
            </a:r>
            <a:r>
              <a:rPr lang="en-US" altLang="zh-CN" sz="1400" dirty="0">
                <a:solidFill>
                  <a:schemeClr val="accent2"/>
                </a:solidFill>
                <a:effectLst>
                  <a:outerShdw blurRad="38100" dist="38100" dir="2700000" algn="tl">
                    <a:srgbClr val="000000">
                      <a:alpha val="43137"/>
                    </a:srgbClr>
                  </a:outerShdw>
                </a:effectLst>
                <a:latin typeface="微软雅黑" panose="020B0503020204020204" pitchFamily="34" charset="-122"/>
              </a:rPr>
              <a:t>self illuminated sign</a:t>
            </a:r>
          </a:p>
        </p:txBody>
      </p:sp>
      <p:pic>
        <p:nvPicPr>
          <p:cNvPr id="1030" name="Picture 6" descr="查看源图像"/>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11849" y="3796092"/>
            <a:ext cx="2183248" cy="1825359"/>
          </a:xfrm>
          <a:prstGeom prst="rect">
            <a:avLst/>
          </a:prstGeom>
          <a:noFill/>
          <a:extLst>
            <a:ext uri="{909E8E84-426E-40DD-AFC4-6F175D3DCCD1}">
              <a14:hiddenFill xmlns:a14="http://schemas.microsoft.com/office/drawing/2010/main">
                <a:solidFill>
                  <a:srgbClr val="FFFFFF"/>
                </a:solidFill>
              </a14:hiddenFill>
            </a:ext>
          </a:extLst>
        </p:spPr>
      </p:pic>
      <p:sp>
        <p:nvSpPr>
          <p:cNvPr id="63" name="矩形 62"/>
          <p:cNvSpPr/>
          <p:nvPr/>
        </p:nvSpPr>
        <p:spPr bwMode="auto">
          <a:xfrm>
            <a:off x="6638680" y="5289666"/>
            <a:ext cx="2393055" cy="357325"/>
          </a:xfrm>
          <a:prstGeom prst="rect">
            <a:avLst/>
          </a:prstGeom>
          <a:solidFill>
            <a:srgbClr val="404040"/>
          </a:solidFill>
          <a:ln w="19050">
            <a:noFill/>
            <a:miter lim="800000"/>
          </a:ln>
          <a:effectLst>
            <a:outerShdw blurRad="63500" sx="101000" sy="101000" algn="ctr" rotWithShape="0">
              <a:prstClr val="black">
                <a:alpha val="40000"/>
              </a:prstClr>
            </a:outerShdw>
          </a:effectLst>
        </p:spPr>
        <p:txBody>
          <a:bodyPr anchor="ctr"/>
          <a:lstStyle/>
          <a:p>
            <a:pPr algn="ctr" eaLnBrk="1" hangingPunct="1">
              <a:defRPr/>
            </a:pPr>
            <a:r>
              <a:rPr lang="zh-CN" altLang="en-US" sz="1400" dirty="0">
                <a:solidFill>
                  <a:schemeClr val="accent2"/>
                </a:solidFill>
                <a:effectLst>
                  <a:outerShdw blurRad="38100" dist="38100" dir="2700000" algn="tl">
                    <a:srgbClr val="000000">
                      <a:alpha val="43137"/>
                    </a:srgbClr>
                  </a:outerShdw>
                </a:effectLst>
                <a:latin typeface="微软雅黑" panose="020B0503020204020204" pitchFamily="34" charset="-122"/>
              </a:rPr>
              <a:t>Panel displays the active luminescence sign</a:t>
            </a:r>
          </a:p>
        </p:txBody>
      </p:sp>
      <p:sp>
        <p:nvSpPr>
          <p:cNvPr id="64" name="矩形 63"/>
          <p:cNvSpPr/>
          <p:nvPr/>
        </p:nvSpPr>
        <p:spPr bwMode="auto">
          <a:xfrm>
            <a:off x="9611850" y="5300080"/>
            <a:ext cx="2183248" cy="357325"/>
          </a:xfrm>
          <a:prstGeom prst="rect">
            <a:avLst/>
          </a:prstGeom>
          <a:solidFill>
            <a:srgbClr val="404040"/>
          </a:solidFill>
          <a:ln w="19050">
            <a:noFill/>
            <a:miter lim="800000"/>
          </a:ln>
          <a:effectLst>
            <a:outerShdw blurRad="63500" sx="101000" sy="101000" algn="ctr" rotWithShape="0">
              <a:prstClr val="black">
                <a:alpha val="40000"/>
              </a:prstClr>
            </a:outerShdw>
          </a:effectLst>
        </p:spPr>
        <p:txBody>
          <a:bodyPr anchor="ctr"/>
          <a:lstStyle/>
          <a:p>
            <a:pPr algn="ctr" eaLnBrk="1" hangingPunct="1">
              <a:defRPr/>
            </a:pPr>
            <a:r>
              <a:rPr lang="zh-CN" altLang="en-US" sz="1400" dirty="0">
                <a:solidFill>
                  <a:schemeClr val="accent2"/>
                </a:solidFill>
                <a:effectLst>
                  <a:outerShdw blurRad="38100" dist="38100" dir="2700000" algn="tl">
                    <a:srgbClr val="000000">
                      <a:alpha val="43137"/>
                    </a:srgbClr>
                  </a:outerShdw>
                </a:effectLst>
                <a:latin typeface="微软雅黑" panose="020B0503020204020204" pitchFamily="34" charset="-122"/>
              </a:rPr>
              <a:t>Intelligent and connected traffic signs</a:t>
            </a:r>
          </a:p>
        </p:txBody>
      </p:sp>
      <p:pic>
        <p:nvPicPr>
          <p:cNvPr id="5" name="图片 4" descr="2222"/>
          <p:cNvPicPr>
            <a:picLocks noChangeAspect="1"/>
          </p:cNvPicPr>
          <p:nvPr>
            <p:custDataLst>
              <p:tags r:id="rId1"/>
            </p:custDataLst>
          </p:nvPr>
        </p:nvPicPr>
        <p:blipFill>
          <a:blip r:embed="rId7"/>
          <a:stretch>
            <a:fillRect/>
          </a:stretch>
        </p:blipFill>
        <p:spPr>
          <a:xfrm>
            <a:off x="9128760" y="-4445"/>
            <a:ext cx="3062605" cy="86804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0" y="0"/>
            <a:ext cx="12195175" cy="86409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3200" dirty="0">
              <a:solidFill>
                <a:schemeClr val="accent2"/>
              </a:solidFill>
            </a:endParaRPr>
          </a:p>
        </p:txBody>
      </p:sp>
      <p:sp>
        <p:nvSpPr>
          <p:cNvPr id="4" name="文本框 3"/>
          <p:cNvSpPr txBox="1"/>
          <p:nvPr/>
        </p:nvSpPr>
        <p:spPr>
          <a:xfrm>
            <a:off x="563410" y="139660"/>
            <a:ext cx="6562725" cy="521970"/>
          </a:xfrm>
          <a:prstGeom prst="rect">
            <a:avLst/>
          </a:prstGeom>
          <a:noFill/>
        </p:spPr>
        <p:txBody>
          <a:bodyPr wrap="none" rtlCol="0">
            <a:spAutoFit/>
          </a:bodyPr>
          <a:lstStyle/>
          <a:p>
            <a:r>
              <a:rPr lang="zh-CN" altLang="en-US" sz="2800" b="1" dirty="0">
                <a:solidFill>
                  <a:schemeClr val="accent2"/>
                </a:solidFill>
              </a:rPr>
              <a:t>Dot-matrix </a:t>
            </a:r>
            <a:r>
              <a:rPr lang="en-US" altLang="zh-CN" sz="2800" b="1" dirty="0">
                <a:solidFill>
                  <a:schemeClr val="accent2"/>
                </a:solidFill>
              </a:rPr>
              <a:t>self illuminated</a:t>
            </a:r>
            <a:r>
              <a:rPr lang="zh-CN" altLang="en-US" sz="2800" b="1" dirty="0">
                <a:solidFill>
                  <a:schemeClr val="accent2"/>
                </a:solidFill>
              </a:rPr>
              <a:t> traffic sign</a:t>
            </a:r>
          </a:p>
        </p:txBody>
      </p:sp>
      <p:sp>
        <p:nvSpPr>
          <p:cNvPr id="40" name="平行四边形 39"/>
          <p:cNvSpPr/>
          <p:nvPr/>
        </p:nvSpPr>
        <p:spPr>
          <a:xfrm>
            <a:off x="571500" y="1228462"/>
            <a:ext cx="5524499" cy="5629538"/>
          </a:xfrm>
          <a:prstGeom prst="parallelogram">
            <a:avLst>
              <a:gd name="adj" fmla="val 40586"/>
            </a:avLst>
          </a:prstGeom>
          <a:solidFill>
            <a:sysClr val="window" lastClr="FFFFFF"/>
          </a:solidFill>
          <a:ln w="12700" cap="flat" cmpd="sng" algn="ctr">
            <a:solidFill>
              <a:srgbClr val="5B9BD5">
                <a:shade val="50000"/>
              </a:srgbClr>
            </a:solidFill>
            <a:prstDash val="solid"/>
            <a:miter lim="800000"/>
          </a:ln>
          <a:effectLst>
            <a:outerShdw blurRad="50800" dist="63500" algn="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41" name="椭圆 40"/>
          <p:cNvSpPr/>
          <p:nvPr/>
        </p:nvSpPr>
        <p:spPr>
          <a:xfrm rot="21421483">
            <a:off x="922779" y="5897424"/>
            <a:ext cx="3025155" cy="829056"/>
          </a:xfrm>
          <a:prstGeom prst="ellipse">
            <a:avLst/>
          </a:prstGeom>
          <a:solidFill>
            <a:sysClr val="windowText" lastClr="000000">
              <a:lumMod val="65000"/>
              <a:lumOff val="3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pic>
        <p:nvPicPr>
          <p:cNvPr id="43" name="Picture 3" descr="E:\赛康\刘干\20161128\点阵标志示意图\点阵-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3676" y="4770651"/>
            <a:ext cx="3715386" cy="148145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44" name="Picture 4" descr="E:\赛康\刘干\20161128\点阵标志示意图\点阵-22.png"/>
          <p:cNvPicPr>
            <a:picLocks noChangeAspect="1" noChangeArrowheads="1"/>
          </p:cNvPicPr>
          <p:nvPr/>
        </p:nvPicPr>
        <p:blipFill>
          <a:blip r:embed="rId4">
            <a:duotone>
              <a:prstClr val="black"/>
              <a:srgbClr val="DDDDDD">
                <a:tint val="45000"/>
                <a:satMod val="400000"/>
              </a:srgbClr>
            </a:duotone>
          </a:blip>
          <a:srcRect/>
          <a:stretch>
            <a:fillRect/>
          </a:stretch>
        </p:blipFill>
        <p:spPr bwMode="auto">
          <a:xfrm>
            <a:off x="1285425" y="4106411"/>
            <a:ext cx="3709675" cy="1187450"/>
          </a:xfrm>
          <a:prstGeom prst="rect">
            <a:avLst/>
          </a:prstGeom>
          <a:noFill/>
        </p:spPr>
      </p:pic>
      <p:pic>
        <p:nvPicPr>
          <p:cNvPr id="45" name="Picture 4" descr="E:\赛康\刘干\20161128\点阵标志示意图\点阵-2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6144" y="3274469"/>
            <a:ext cx="37096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5" descr="E:\赛康\刘干\20161128\点阵标志示意图\点阵-21.p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77633" y="2613835"/>
            <a:ext cx="3702926"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6" descr="E:\赛康\刘干\20161128\点阵标志示意图\点阵-2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98299" y="1953015"/>
            <a:ext cx="28797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7" descr="E:\赛康\刘干\20161128\点阵标志示意图\点阵-19.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9609" y="1225687"/>
            <a:ext cx="323977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 name="组合 48"/>
          <p:cNvGrpSpPr/>
          <p:nvPr/>
        </p:nvGrpSpPr>
        <p:grpSpPr>
          <a:xfrm>
            <a:off x="4515506" y="6040682"/>
            <a:ext cx="4157531" cy="541270"/>
            <a:chOff x="4674865" y="5963389"/>
            <a:chExt cx="4157531" cy="541270"/>
          </a:xfrm>
          <a:solidFill>
            <a:srgbClr val="1F4D8C"/>
          </a:solidFill>
        </p:grpSpPr>
        <p:sp>
          <p:nvSpPr>
            <p:cNvPr id="50" name="箭头: 五边形 49"/>
            <p:cNvSpPr/>
            <p:nvPr/>
          </p:nvSpPr>
          <p:spPr>
            <a:xfrm rot="10800000">
              <a:off x="4674865" y="5964659"/>
              <a:ext cx="4157531" cy="540000"/>
            </a:xfrm>
            <a:prstGeom prst="homePlate">
              <a:avLst>
                <a:gd name="adj" fmla="val 31201"/>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51" name="文本框 50"/>
            <p:cNvSpPr txBox="1"/>
            <p:nvPr/>
          </p:nvSpPr>
          <p:spPr>
            <a:xfrm>
              <a:off x="5154290" y="5963389"/>
              <a:ext cx="2713355" cy="539750"/>
            </a:xfrm>
            <a:prstGeom prst="rect">
              <a:avLst/>
            </a:prstGeom>
            <a:grp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2000" kern="0" dirty="0">
                  <a:solidFill>
                    <a:prstClr val="white">
                      <a:lumMod val="95000"/>
                    </a:prstClr>
                  </a:solidFill>
                  <a:latin typeface="微软雅黑" panose="020B0503020204020204" pitchFamily="34" charset="-122"/>
                </a:rPr>
                <a:t>B</a:t>
              </a:r>
              <a:r>
                <a:rPr kumimoji="0" lang="zh-CN" altLang="en-US" sz="2000" b="0" i="0" u="none" strike="noStrike" kern="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rPr>
                <a:t>aseboard</a:t>
              </a:r>
            </a:p>
          </p:txBody>
        </p:sp>
      </p:grpSp>
      <p:grpSp>
        <p:nvGrpSpPr>
          <p:cNvPr id="52" name="组合 51"/>
          <p:cNvGrpSpPr/>
          <p:nvPr/>
        </p:nvGrpSpPr>
        <p:grpSpPr>
          <a:xfrm>
            <a:off x="5163574" y="4351197"/>
            <a:ext cx="4338320" cy="539750"/>
            <a:chOff x="5380799" y="4137513"/>
            <a:chExt cx="3090139" cy="720269"/>
          </a:xfrm>
          <a:solidFill>
            <a:srgbClr val="1F4D8C"/>
          </a:solidFill>
        </p:grpSpPr>
        <p:sp>
          <p:nvSpPr>
            <p:cNvPr id="53" name="箭头: 五边形 52"/>
            <p:cNvSpPr/>
            <p:nvPr/>
          </p:nvSpPr>
          <p:spPr>
            <a:xfrm rot="10800000">
              <a:off x="5380799" y="4137513"/>
              <a:ext cx="3090139" cy="720269"/>
            </a:xfrm>
            <a:prstGeom prst="homePlate">
              <a:avLst>
                <a:gd name="adj" fmla="val 31201"/>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54" name="文本框 53"/>
            <p:cNvSpPr txBox="1"/>
            <p:nvPr/>
          </p:nvSpPr>
          <p:spPr>
            <a:xfrm>
              <a:off x="5474426" y="4245977"/>
              <a:ext cx="2871676" cy="549947"/>
            </a:xfrm>
            <a:prstGeom prst="rect">
              <a:avLst/>
            </a:prstGeom>
            <a:noFill/>
          </p:spPr>
          <p:txBody>
            <a:bodyPr wrap="none" rtlCol="0">
              <a:no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rPr>
                <a:t>Sign the panel-punch the hole</a:t>
              </a:r>
            </a:p>
          </p:txBody>
        </p:sp>
      </p:grpSp>
      <p:sp>
        <p:nvSpPr>
          <p:cNvPr id="57" name="文本框 56"/>
          <p:cNvSpPr txBox="1"/>
          <p:nvPr/>
        </p:nvSpPr>
        <p:spPr>
          <a:xfrm>
            <a:off x="5203190" y="3590290"/>
            <a:ext cx="4609465" cy="398780"/>
          </a:xfrm>
          <a:prstGeom prst="rect">
            <a:avLst/>
          </a:prstGeom>
          <a:solidFill>
            <a:srgbClr val="1F4D8C"/>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rPr>
              <a:t>White reflective film-holes punched</a:t>
            </a:r>
          </a:p>
        </p:txBody>
      </p:sp>
      <p:sp>
        <p:nvSpPr>
          <p:cNvPr id="60" name="文本框 59"/>
          <p:cNvSpPr txBox="1"/>
          <p:nvPr/>
        </p:nvSpPr>
        <p:spPr>
          <a:xfrm>
            <a:off x="6082665" y="2898140"/>
            <a:ext cx="5207635" cy="398780"/>
          </a:xfrm>
          <a:prstGeom prst="rect">
            <a:avLst/>
          </a:prstGeom>
          <a:solidFill>
            <a:srgbClr val="1F4D8C"/>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rPr>
              <a:t>Red reflective film-punched holes</a:t>
            </a:r>
          </a:p>
        </p:txBody>
      </p:sp>
      <p:sp>
        <p:nvSpPr>
          <p:cNvPr id="63" name="文本框 62"/>
          <p:cNvSpPr txBox="1"/>
          <p:nvPr/>
        </p:nvSpPr>
        <p:spPr>
          <a:xfrm>
            <a:off x="6082665" y="2145030"/>
            <a:ext cx="5438140" cy="441960"/>
          </a:xfrm>
          <a:prstGeom prst="rect">
            <a:avLst/>
          </a:prstGeom>
          <a:solidFill>
            <a:srgbClr val="1F4D8C"/>
          </a:solid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rPr>
              <a:t>Black reflective film- -with punched holes</a:t>
            </a:r>
          </a:p>
        </p:txBody>
      </p:sp>
      <p:sp>
        <p:nvSpPr>
          <p:cNvPr id="66" name="文本框 65"/>
          <p:cNvSpPr txBox="1"/>
          <p:nvPr/>
        </p:nvSpPr>
        <p:spPr>
          <a:xfrm>
            <a:off x="6420485" y="1511300"/>
            <a:ext cx="3392170" cy="398780"/>
          </a:xfrm>
          <a:prstGeom prst="rect">
            <a:avLst/>
          </a:prstGeom>
          <a:solidFill>
            <a:srgbClr val="1F4D8C"/>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rPr>
              <a:t>LED lamp beads + a lens</a:t>
            </a:r>
            <a:endParaRPr kumimoji="0" lang="zh-CN" altLang="en-US" sz="2000" b="0" i="0" u="none" strike="noStrike" kern="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endParaRPr>
          </a:p>
        </p:txBody>
      </p:sp>
      <p:grpSp>
        <p:nvGrpSpPr>
          <p:cNvPr id="67" name="组合 66"/>
          <p:cNvGrpSpPr/>
          <p:nvPr/>
        </p:nvGrpSpPr>
        <p:grpSpPr>
          <a:xfrm>
            <a:off x="4806857" y="5173059"/>
            <a:ext cx="3866180" cy="540000"/>
            <a:chOff x="4674865" y="5964659"/>
            <a:chExt cx="3866180" cy="540000"/>
          </a:xfrm>
          <a:solidFill>
            <a:srgbClr val="1F4D8C"/>
          </a:solidFill>
        </p:grpSpPr>
        <p:sp>
          <p:nvSpPr>
            <p:cNvPr id="68" name="箭头: 五边形 67"/>
            <p:cNvSpPr/>
            <p:nvPr/>
          </p:nvSpPr>
          <p:spPr>
            <a:xfrm rot="10800000">
              <a:off x="4674865" y="5964659"/>
              <a:ext cx="3866180" cy="540000"/>
            </a:xfrm>
            <a:prstGeom prst="homePlate">
              <a:avLst>
                <a:gd name="adj" fmla="val 31201"/>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69" name="文本框 68"/>
            <p:cNvSpPr txBox="1"/>
            <p:nvPr/>
          </p:nvSpPr>
          <p:spPr>
            <a:xfrm>
              <a:off x="5031735" y="6034509"/>
              <a:ext cx="2544445" cy="398780"/>
            </a:xfrm>
            <a:prstGeom prst="rect">
              <a:avLst/>
            </a:prstGeom>
            <a:grp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rPr>
                <a:t>Frame profile</a:t>
              </a:r>
            </a:p>
          </p:txBody>
        </p:sp>
      </p:grpSp>
      <p:pic>
        <p:nvPicPr>
          <p:cNvPr id="70" name="Picture 9" descr="E:\赛康\刘干\20161128\点阵标志示意图\交通标志结构示意图-08.png"/>
          <p:cNvPicPr>
            <a:picLocks noChangeAspect="1" noChangeArrowheads="1"/>
          </p:cNvPicPr>
          <p:nvPr/>
        </p:nvPicPr>
        <p:blipFill>
          <a:blip r:embed="rId8">
            <a:extLst>
              <a:ext uri="{28A0092B-C50C-407E-A947-70E740481C1C}">
                <a14:useLocalDpi xmlns:a14="http://schemas.microsoft.com/office/drawing/2010/main" val="0"/>
              </a:ext>
            </a:extLst>
          </a:blip>
          <a:srcRect l="65915" t="23853" r="10799" b="33522"/>
          <a:stretch>
            <a:fillRect/>
          </a:stretch>
        </p:blipFill>
        <p:spPr bwMode="auto">
          <a:xfrm>
            <a:off x="9627637" y="3587375"/>
            <a:ext cx="235108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descr="2222"/>
          <p:cNvPicPr>
            <a:picLocks noChangeAspect="1"/>
          </p:cNvPicPr>
          <p:nvPr>
            <p:custDataLst>
              <p:tags r:id="rId1"/>
            </p:custDataLst>
          </p:nvPr>
        </p:nvPicPr>
        <p:blipFill>
          <a:blip r:embed="rId9"/>
          <a:stretch>
            <a:fillRect/>
          </a:stretch>
        </p:blipFill>
        <p:spPr>
          <a:xfrm>
            <a:off x="9128760" y="-4445"/>
            <a:ext cx="3062605" cy="86804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bwMode="auto">
          <a:xfrm>
            <a:off x="0" y="4794814"/>
            <a:ext cx="8585200" cy="1787595"/>
          </a:xfrm>
          <a:prstGeom prst="rect">
            <a:avLst/>
          </a:prstGeom>
          <a:solidFill>
            <a:srgbClr val="1F4D8C"/>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2" name="矩形 41"/>
          <p:cNvSpPr/>
          <p:nvPr/>
        </p:nvSpPr>
        <p:spPr>
          <a:xfrm>
            <a:off x="0" y="0"/>
            <a:ext cx="12195175" cy="86409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3200" dirty="0">
              <a:solidFill>
                <a:schemeClr val="accent2"/>
              </a:solidFill>
            </a:endParaRPr>
          </a:p>
        </p:txBody>
      </p:sp>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22933" r="17147" b="35319"/>
          <a:stretch>
            <a:fillRect/>
          </a:stretch>
        </p:blipFill>
        <p:spPr>
          <a:xfrm>
            <a:off x="959682" y="1452597"/>
            <a:ext cx="3903005" cy="3021667"/>
          </a:xfrm>
          <a:prstGeom prst="rect">
            <a:avLst/>
          </a:prstGeom>
          <a:ln w="19050">
            <a:noFill/>
          </a:ln>
          <a:effectLst>
            <a:outerShdw blurRad="50800" dist="38100" dir="13500000" sx="101000" sy="101000" algn="br" rotWithShape="0">
              <a:prstClr val="black">
                <a:alpha val="40000"/>
              </a:prstClr>
            </a:outerShdw>
          </a:effectLst>
        </p:spPr>
      </p:pic>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4977" y="1452597"/>
            <a:ext cx="3615085" cy="2410056"/>
          </a:xfrm>
          <a:prstGeom prst="rect">
            <a:avLst/>
          </a:prstGeom>
          <a:effectLst>
            <a:outerShdw blurRad="50800" dist="38100" sx="101000" sy="101000" algn="l" rotWithShape="0">
              <a:prstClr val="black">
                <a:alpha val="40000"/>
              </a:prstClr>
            </a:outerShdw>
          </a:effectLst>
        </p:spPr>
      </p:pic>
      <p:pic>
        <p:nvPicPr>
          <p:cNvPr id="20" name="图片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6965" y="4131828"/>
            <a:ext cx="3671109" cy="2068760"/>
          </a:xfrm>
          <a:prstGeom prst="rect">
            <a:avLst/>
          </a:prstGeom>
          <a:effectLst>
            <a:outerShdw blurRad="50800" dist="38100" sx="101000" sy="101000" algn="l" rotWithShape="0">
              <a:prstClr val="black">
                <a:alpha val="40000"/>
              </a:prstClr>
            </a:outerShdw>
          </a:effectLst>
        </p:spPr>
      </p:pic>
      <p:pic>
        <p:nvPicPr>
          <p:cNvPr id="21" name="图片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86921" y="1452597"/>
            <a:ext cx="2234919" cy="3021667"/>
          </a:xfrm>
          <a:prstGeom prst="rect">
            <a:avLst/>
          </a:prstGeom>
          <a:effectLst>
            <a:outerShdw blurRad="50800" dist="38100" dir="18900000" algn="bl" rotWithShape="0">
              <a:prstClr val="black">
                <a:alpha val="40000"/>
              </a:prstClr>
            </a:outerShdw>
          </a:effectLst>
        </p:spPr>
      </p:pic>
      <p:sp>
        <p:nvSpPr>
          <p:cNvPr id="22" name="文本框 21"/>
          <p:cNvSpPr txBox="1"/>
          <p:nvPr/>
        </p:nvSpPr>
        <p:spPr>
          <a:xfrm>
            <a:off x="959279" y="5752388"/>
            <a:ext cx="6347666" cy="829945"/>
          </a:xfrm>
          <a:prstGeom prst="rect">
            <a:avLst/>
          </a:prstGeom>
          <a:noFill/>
        </p:spPr>
        <p:txBody>
          <a:bodyPr wrap="square">
            <a:spAutoFit/>
          </a:bodyPr>
          <a:lstStyle/>
          <a:p>
            <a:pPr eaLnBrk="1" fontAlgn="auto" hangingPunct="1">
              <a:lnSpc>
                <a:spcPct val="150000"/>
              </a:lnSpc>
              <a:spcBef>
                <a:spcPts val="0"/>
              </a:spcBef>
              <a:spcAft>
                <a:spcPts val="0"/>
              </a:spcAft>
              <a:defRPr/>
            </a:pPr>
            <a:r>
              <a:rPr lang="zh-CN" altLang="en-US" sz="1600" dirty="0">
                <a:solidFill>
                  <a:schemeClr val="accent2"/>
                </a:solidFill>
                <a:latin typeface="微软雅黑" panose="020B0503020204020204" pitchFamily="34" charset="-122"/>
                <a:ea typeface="微软雅黑" panose="020B0503020204020204" pitchFamily="34" charset="-122"/>
                <a:cs typeface="Meiryo" panose="020B0604030504040204" pitchFamily="34" charset="-128"/>
              </a:rPr>
              <a:t>But there is glare, can only outline the pattern, text frame, can not clearly display the content of the sign</a:t>
            </a:r>
          </a:p>
        </p:txBody>
      </p:sp>
      <p:sp>
        <p:nvSpPr>
          <p:cNvPr id="24" name="文本框 23"/>
          <p:cNvSpPr txBox="1"/>
          <p:nvPr/>
        </p:nvSpPr>
        <p:spPr>
          <a:xfrm>
            <a:off x="959485" y="4878070"/>
            <a:ext cx="7047230" cy="1322705"/>
          </a:xfrm>
          <a:prstGeom prst="rect">
            <a:avLst/>
          </a:prstGeom>
          <a:noFill/>
        </p:spPr>
        <p:txBody>
          <a:bodyPr wrap="square">
            <a:noAutofit/>
          </a:bodyPr>
          <a:lstStyle/>
          <a:p>
            <a:pPr eaLnBrk="1" fontAlgn="auto" hangingPunct="1">
              <a:lnSpc>
                <a:spcPct val="150000"/>
              </a:lnSpc>
              <a:spcBef>
                <a:spcPts val="0"/>
              </a:spcBef>
              <a:spcAft>
                <a:spcPts val="0"/>
              </a:spcAft>
              <a:defRPr/>
            </a:pPr>
            <a:r>
              <a:rPr lang="zh-CN" altLang="en-US" sz="1600" dirty="0">
                <a:solidFill>
                  <a:schemeClr val="accent2"/>
                </a:solidFill>
                <a:latin typeface="微软雅黑" panose="020B0503020204020204" pitchFamily="34" charset="-122"/>
                <a:ea typeface="微软雅黑" panose="020B0503020204020204" pitchFamily="34" charset="-122"/>
                <a:cs typeface="Meiryo" panose="020B0604030504040204" pitchFamily="34" charset="-128"/>
              </a:rPr>
              <a:t>Low power consumption, low cost, the lamp bead can change color temperature, more suitable for temporary signs</a:t>
            </a:r>
          </a:p>
        </p:txBody>
      </p:sp>
      <p:sp>
        <p:nvSpPr>
          <p:cNvPr id="27" name="文本框 26"/>
          <p:cNvSpPr txBox="1"/>
          <p:nvPr/>
        </p:nvSpPr>
        <p:spPr>
          <a:xfrm>
            <a:off x="563410" y="139660"/>
            <a:ext cx="9486900" cy="521970"/>
          </a:xfrm>
          <a:prstGeom prst="rect">
            <a:avLst/>
          </a:prstGeom>
          <a:noFill/>
        </p:spPr>
        <p:txBody>
          <a:bodyPr wrap="none" rtlCol="0">
            <a:spAutoFit/>
          </a:bodyPr>
          <a:lstStyle/>
          <a:p>
            <a:r>
              <a:rPr lang="zh-CN" altLang="en-US" sz="2800" b="1" dirty="0">
                <a:solidFill>
                  <a:schemeClr val="accent2"/>
                </a:solidFill>
              </a:rPr>
              <a:t>An example of a dot-matrix </a:t>
            </a:r>
            <a:r>
              <a:rPr lang="en-US" altLang="zh-CN" sz="2800" b="1" dirty="0">
                <a:solidFill>
                  <a:schemeClr val="accent2"/>
                </a:solidFill>
              </a:rPr>
              <a:t>self illuminaterd</a:t>
            </a:r>
            <a:r>
              <a:rPr lang="zh-CN" altLang="en-US" sz="2800" b="1" dirty="0">
                <a:solidFill>
                  <a:schemeClr val="accent2"/>
                </a:solidFill>
              </a:rPr>
              <a:t> traffic sign</a:t>
            </a:r>
          </a:p>
        </p:txBody>
      </p:sp>
      <p:pic>
        <p:nvPicPr>
          <p:cNvPr id="5" name="图片 4" descr="2222"/>
          <p:cNvPicPr>
            <a:picLocks noChangeAspect="1"/>
          </p:cNvPicPr>
          <p:nvPr>
            <p:custDataLst>
              <p:tags r:id="rId1"/>
            </p:custDataLst>
          </p:nvPr>
        </p:nvPicPr>
        <p:blipFill>
          <a:blip r:embed="rId7"/>
          <a:stretch>
            <a:fillRect/>
          </a:stretch>
        </p:blipFill>
        <p:spPr>
          <a:xfrm>
            <a:off x="10050145" y="81280"/>
            <a:ext cx="2048510" cy="58039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0" y="0"/>
            <a:ext cx="12195175" cy="86409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3200" dirty="0">
              <a:solidFill>
                <a:schemeClr val="accent2"/>
              </a:solidFill>
            </a:endParaRPr>
          </a:p>
        </p:txBody>
      </p:sp>
      <p:sp>
        <p:nvSpPr>
          <p:cNvPr id="4" name="文本框 3"/>
          <p:cNvSpPr txBox="1"/>
          <p:nvPr/>
        </p:nvSpPr>
        <p:spPr>
          <a:xfrm>
            <a:off x="563410" y="139660"/>
            <a:ext cx="7729855" cy="521970"/>
          </a:xfrm>
          <a:prstGeom prst="rect">
            <a:avLst/>
          </a:prstGeom>
          <a:noFill/>
        </p:spPr>
        <p:txBody>
          <a:bodyPr wrap="none" rtlCol="0">
            <a:spAutoFit/>
          </a:bodyPr>
          <a:lstStyle/>
          <a:p>
            <a:r>
              <a:rPr lang="zh-CN" altLang="en-US" sz="2800" b="1" dirty="0">
                <a:solidFill>
                  <a:schemeClr val="accent2"/>
                </a:solidFill>
              </a:rPr>
              <a:t>Full transmission </a:t>
            </a:r>
            <a:r>
              <a:rPr lang="en-US" altLang="zh-CN" sz="2800" b="1" dirty="0">
                <a:solidFill>
                  <a:schemeClr val="accent2"/>
                </a:solidFill>
              </a:rPr>
              <a:t>self illuminated </a:t>
            </a:r>
            <a:r>
              <a:rPr lang="zh-CN" altLang="en-US" sz="2800" b="1" dirty="0">
                <a:solidFill>
                  <a:schemeClr val="accent2"/>
                </a:solidFill>
              </a:rPr>
              <a:t>traffic sign</a:t>
            </a:r>
            <a:endParaRPr lang="zh-CN" altLang="en-US" sz="1400" b="1" dirty="0"/>
          </a:p>
        </p:txBody>
      </p:sp>
      <p:grpSp>
        <p:nvGrpSpPr>
          <p:cNvPr id="40" name="组合 39"/>
          <p:cNvGrpSpPr/>
          <p:nvPr/>
        </p:nvGrpSpPr>
        <p:grpSpPr>
          <a:xfrm>
            <a:off x="4515506" y="6041952"/>
            <a:ext cx="4157531" cy="540000"/>
            <a:chOff x="4674865" y="5964659"/>
            <a:chExt cx="4157531" cy="540000"/>
          </a:xfrm>
          <a:solidFill>
            <a:srgbClr val="1F4D8C"/>
          </a:solidFill>
        </p:grpSpPr>
        <p:sp>
          <p:nvSpPr>
            <p:cNvPr id="41" name="箭头: 五边形 40"/>
            <p:cNvSpPr/>
            <p:nvPr/>
          </p:nvSpPr>
          <p:spPr>
            <a:xfrm rot="10800000">
              <a:off x="4674865" y="5964659"/>
              <a:ext cx="4157531" cy="540000"/>
            </a:xfrm>
            <a:prstGeom prst="homePlate">
              <a:avLst>
                <a:gd name="adj" fmla="val 31201"/>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43" name="文本框 42"/>
            <p:cNvSpPr txBox="1"/>
            <p:nvPr/>
          </p:nvSpPr>
          <p:spPr>
            <a:xfrm>
              <a:off x="6064245" y="5982439"/>
              <a:ext cx="1920240" cy="398780"/>
            </a:xfrm>
            <a:prstGeom prst="rect">
              <a:avLst/>
            </a:prstGeom>
            <a:grp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2000" kern="0" dirty="0">
                  <a:solidFill>
                    <a:prstClr val="white">
                      <a:lumMod val="95000"/>
                    </a:prstClr>
                  </a:solidFill>
                  <a:latin typeface="微软雅黑" panose="020B0503020204020204" pitchFamily="34" charset="-122"/>
                </a:rPr>
                <a:t>B</a:t>
              </a:r>
              <a:r>
                <a:rPr kumimoji="0" lang="zh-CN" altLang="en-US" sz="2000" b="0" i="0" u="none" strike="noStrike" kern="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rPr>
                <a:t>aseboard</a:t>
              </a:r>
            </a:p>
          </p:txBody>
        </p:sp>
      </p:grpSp>
      <p:sp>
        <p:nvSpPr>
          <p:cNvPr id="46" name="文本框 45"/>
          <p:cNvSpPr txBox="1"/>
          <p:nvPr/>
        </p:nvSpPr>
        <p:spPr>
          <a:xfrm>
            <a:off x="5408295" y="4426585"/>
            <a:ext cx="3058795" cy="398780"/>
          </a:xfrm>
          <a:prstGeom prst="rect">
            <a:avLst/>
          </a:prstGeom>
          <a:solidFill>
            <a:srgbClr val="1F4D8C"/>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rPr>
              <a:t>LED light source board</a:t>
            </a:r>
            <a:endParaRPr kumimoji="0" lang="zh-CN" altLang="en-US" sz="2000" b="0" i="0" u="none" strike="noStrike" kern="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endParaRPr>
          </a:p>
        </p:txBody>
      </p:sp>
      <p:sp>
        <p:nvSpPr>
          <p:cNvPr id="49" name="文本框 48"/>
          <p:cNvSpPr txBox="1"/>
          <p:nvPr/>
        </p:nvSpPr>
        <p:spPr>
          <a:xfrm>
            <a:off x="5450840" y="3596640"/>
            <a:ext cx="3007995" cy="398780"/>
          </a:xfrm>
          <a:prstGeom prst="rect">
            <a:avLst/>
          </a:prstGeom>
          <a:solidFill>
            <a:srgbClr val="1F4D8C"/>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rPr>
              <a:t>The light plate</a:t>
            </a:r>
          </a:p>
        </p:txBody>
      </p:sp>
      <p:sp>
        <p:nvSpPr>
          <p:cNvPr id="52" name="文本框 51"/>
          <p:cNvSpPr txBox="1"/>
          <p:nvPr/>
        </p:nvSpPr>
        <p:spPr>
          <a:xfrm>
            <a:off x="5477510" y="2665730"/>
            <a:ext cx="3731895" cy="706755"/>
          </a:xfrm>
          <a:prstGeom prst="rect">
            <a:avLst/>
          </a:prstGeom>
          <a:solidFill>
            <a:srgbClr val="1F4D8C"/>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rPr>
              <a:t>White high-light transmittance reflective film</a:t>
            </a:r>
          </a:p>
        </p:txBody>
      </p:sp>
      <p:sp>
        <p:nvSpPr>
          <p:cNvPr id="55" name="文本框 54"/>
          <p:cNvSpPr txBox="1"/>
          <p:nvPr/>
        </p:nvSpPr>
        <p:spPr>
          <a:xfrm>
            <a:off x="6249670" y="2204085"/>
            <a:ext cx="2870200" cy="398780"/>
          </a:xfrm>
          <a:prstGeom prst="rect">
            <a:avLst/>
          </a:prstGeom>
          <a:solidFill>
            <a:srgbClr val="1F4D8C"/>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rPr>
              <a:t>Red reflective film</a:t>
            </a:r>
          </a:p>
        </p:txBody>
      </p:sp>
      <p:sp>
        <p:nvSpPr>
          <p:cNvPr id="58" name="文本框 57"/>
          <p:cNvSpPr txBox="1"/>
          <p:nvPr/>
        </p:nvSpPr>
        <p:spPr>
          <a:xfrm>
            <a:off x="6249670" y="1434465"/>
            <a:ext cx="2959735" cy="398780"/>
          </a:xfrm>
          <a:prstGeom prst="rect">
            <a:avLst/>
          </a:prstGeom>
          <a:solidFill>
            <a:srgbClr val="1F4D8C"/>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rPr>
              <a:t>Black reflective film</a:t>
            </a:r>
          </a:p>
        </p:txBody>
      </p:sp>
      <p:sp>
        <p:nvSpPr>
          <p:cNvPr id="61" name="文本框 60"/>
          <p:cNvSpPr txBox="1"/>
          <p:nvPr/>
        </p:nvSpPr>
        <p:spPr>
          <a:xfrm>
            <a:off x="5408295" y="5243195"/>
            <a:ext cx="3058795" cy="398780"/>
          </a:xfrm>
          <a:prstGeom prst="rect">
            <a:avLst/>
          </a:prstGeom>
          <a:solidFill>
            <a:srgbClr val="1F4D8C"/>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rPr>
              <a:t>Frame profile</a:t>
            </a:r>
          </a:p>
        </p:txBody>
      </p:sp>
      <p:sp>
        <p:nvSpPr>
          <p:cNvPr id="62" name="平行四边形 61"/>
          <p:cNvSpPr/>
          <p:nvPr/>
        </p:nvSpPr>
        <p:spPr>
          <a:xfrm>
            <a:off x="571501" y="1228462"/>
            <a:ext cx="5418068" cy="5629538"/>
          </a:xfrm>
          <a:prstGeom prst="parallelogram">
            <a:avLst>
              <a:gd name="adj" fmla="val 40762"/>
            </a:avLst>
          </a:prstGeom>
          <a:solidFill>
            <a:sysClr val="window" lastClr="FFFFFF"/>
          </a:solidFill>
          <a:ln w="12700" cap="flat" cmpd="sng" algn="ctr">
            <a:solidFill>
              <a:srgbClr val="5B9BD5">
                <a:shade val="50000"/>
              </a:srgbClr>
            </a:solidFill>
            <a:prstDash val="solid"/>
            <a:miter lim="800000"/>
          </a:ln>
          <a:effectLst>
            <a:outerShdw blurRad="50800" dist="63500" algn="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63" name="椭圆 62"/>
          <p:cNvSpPr/>
          <p:nvPr/>
        </p:nvSpPr>
        <p:spPr>
          <a:xfrm rot="21421483">
            <a:off x="933022" y="5802876"/>
            <a:ext cx="3025155" cy="829056"/>
          </a:xfrm>
          <a:prstGeom prst="ellipse">
            <a:avLst/>
          </a:prstGeom>
          <a:solidFill>
            <a:sysClr val="windowText" lastClr="000000">
              <a:lumMod val="65000"/>
              <a:lumOff val="3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pic>
        <p:nvPicPr>
          <p:cNvPr id="64" name="Picture 3" descr="E:\赛康\刘干\20161128\全透标志示意图\全透-2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6104" y="4794771"/>
            <a:ext cx="360045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4" descr="E:\赛康\刘干\20161128\全透标志示意图\全透-2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77006">
            <a:off x="1255942" y="3915766"/>
            <a:ext cx="3583603" cy="1202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椭圆 65"/>
          <p:cNvSpPr/>
          <p:nvPr/>
        </p:nvSpPr>
        <p:spPr>
          <a:xfrm>
            <a:off x="1903852" y="3391044"/>
            <a:ext cx="2904502" cy="829056"/>
          </a:xfrm>
          <a:prstGeom prst="ellipse">
            <a:avLst/>
          </a:prstGeom>
          <a:solidFill>
            <a:sysClr val="window" lastClr="FFFFFF">
              <a:lumMod val="95000"/>
              <a:alpha val="4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67" name="椭圆 66"/>
          <p:cNvSpPr/>
          <p:nvPr/>
        </p:nvSpPr>
        <p:spPr>
          <a:xfrm>
            <a:off x="2127153" y="2647637"/>
            <a:ext cx="2904502" cy="829056"/>
          </a:xfrm>
          <a:prstGeom prst="ellipse">
            <a:avLst/>
          </a:prstGeom>
          <a:solidFill>
            <a:srgbClr val="E7E6E6"/>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pic>
        <p:nvPicPr>
          <p:cNvPr id="68" name="Picture 7" descr="E:\赛康\刘干\20161128\全透标志示意图\全透-26.pn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1817">
            <a:off x="2183692" y="1882315"/>
            <a:ext cx="3200675" cy="968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8" descr="E:\赛康\刘干\20161128\全透标志示意图\全透-25.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4484" y="1088655"/>
            <a:ext cx="3240088"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内容占位符 10"/>
          <p:cNvPicPr>
            <a:picLocks noChangeAspect="1"/>
          </p:cNvPicPr>
          <p:nvPr/>
        </p:nvPicPr>
        <p:blipFill rotWithShape="1">
          <a:blip r:embed="rId7" cstate="print">
            <a:extLst>
              <a:ext uri="{28A0092B-C50C-407E-A947-70E740481C1C}">
                <a14:useLocalDpi xmlns:a14="http://schemas.microsoft.com/office/drawing/2010/main" val="0"/>
              </a:ext>
            </a:extLst>
          </a:blip>
          <a:srcRect l="18831" t="-855" r="22870" b="152"/>
          <a:stretch>
            <a:fillRect/>
          </a:stretch>
        </p:blipFill>
        <p:spPr>
          <a:xfrm>
            <a:off x="9120534" y="2134571"/>
            <a:ext cx="2601951" cy="2996379"/>
          </a:xfrm>
          <a:prstGeom prst="rect">
            <a:avLst/>
          </a:prstGeom>
        </p:spPr>
      </p:pic>
      <p:pic>
        <p:nvPicPr>
          <p:cNvPr id="5" name="图片 4" descr="2222"/>
          <p:cNvPicPr>
            <a:picLocks noChangeAspect="1"/>
          </p:cNvPicPr>
          <p:nvPr>
            <p:custDataLst>
              <p:tags r:id="rId1"/>
            </p:custDataLst>
          </p:nvPr>
        </p:nvPicPr>
        <p:blipFill>
          <a:blip r:embed="rId8"/>
          <a:stretch>
            <a:fillRect/>
          </a:stretch>
        </p:blipFill>
        <p:spPr>
          <a:xfrm>
            <a:off x="9128760" y="-4445"/>
            <a:ext cx="3062605" cy="86804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bwMode="auto">
          <a:xfrm>
            <a:off x="0" y="4702105"/>
            <a:ext cx="8585200" cy="1787595"/>
          </a:xfrm>
          <a:prstGeom prst="rect">
            <a:avLst/>
          </a:prstGeom>
          <a:solidFill>
            <a:srgbClr val="1F4D8C"/>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2" name="矩形 41"/>
          <p:cNvSpPr/>
          <p:nvPr/>
        </p:nvSpPr>
        <p:spPr>
          <a:xfrm>
            <a:off x="0" y="0"/>
            <a:ext cx="12195175" cy="86409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3200" dirty="0">
              <a:solidFill>
                <a:schemeClr val="accent2"/>
              </a:solidFill>
            </a:endParaRPr>
          </a:p>
        </p:txBody>
      </p:sp>
      <p:pic>
        <p:nvPicPr>
          <p:cNvPr id="8" name="内容占位符 10"/>
          <p:cNvPicPr>
            <a:picLocks noChangeAspect="1"/>
          </p:cNvPicPr>
          <p:nvPr/>
        </p:nvPicPr>
        <p:blipFill rotWithShape="1">
          <a:blip r:embed="rId3" cstate="print">
            <a:extLst>
              <a:ext uri="{28A0092B-C50C-407E-A947-70E740481C1C}">
                <a14:useLocalDpi xmlns:a14="http://schemas.microsoft.com/office/drawing/2010/main" val="0"/>
              </a:ext>
            </a:extLst>
          </a:blip>
          <a:srcRect l="18831" t="-855" r="22870" b="152"/>
          <a:stretch>
            <a:fillRect/>
          </a:stretch>
        </p:blipFill>
        <p:spPr>
          <a:xfrm>
            <a:off x="4776357" y="1135034"/>
            <a:ext cx="3228565" cy="3717982"/>
          </a:xfrm>
          <a:prstGeom prst="rect">
            <a:avLst/>
          </a:prstGeom>
          <a:effectLst>
            <a:outerShdw blurRad="50800" dist="38100" sx="101000" sy="101000" algn="l" rotWithShape="0">
              <a:prstClr val="black">
                <a:alpha val="40000"/>
              </a:prstClr>
            </a:outerShdw>
          </a:effectLst>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59225" t="3252" r="10100" b="24080"/>
          <a:stretch>
            <a:fillRect/>
          </a:stretch>
        </p:blipFill>
        <p:spPr>
          <a:xfrm>
            <a:off x="8401050" y="1570009"/>
            <a:ext cx="3228565" cy="3717982"/>
          </a:xfrm>
          <a:prstGeom prst="rect">
            <a:avLst/>
          </a:prstGeom>
          <a:effectLst>
            <a:outerShdw blurRad="50800" dist="38100" sx="101000" sy="101000" algn="l" rotWithShape="0">
              <a:prstClr val="black">
                <a:alpha val="40000"/>
              </a:prstClr>
            </a:outerShdw>
          </a:effectLst>
        </p:spPr>
      </p:pic>
      <p:sp>
        <p:nvSpPr>
          <p:cNvPr id="10" name="文本框 9"/>
          <p:cNvSpPr txBox="1"/>
          <p:nvPr/>
        </p:nvSpPr>
        <p:spPr>
          <a:xfrm>
            <a:off x="101322" y="4853406"/>
            <a:ext cx="8299728" cy="787460"/>
          </a:xfrm>
          <a:prstGeom prst="rect">
            <a:avLst/>
          </a:prstGeom>
          <a:noFill/>
        </p:spPr>
        <p:txBody>
          <a:bodyPr wrap="square">
            <a:spAutoFit/>
          </a:bodyPr>
          <a:lstStyle/>
          <a:p>
            <a:pPr marL="0" indent="0">
              <a:lnSpc>
                <a:spcPct val="150000"/>
              </a:lnSpc>
              <a:spcBef>
                <a:spcPts val="0"/>
              </a:spcBef>
              <a:defRPr/>
            </a:pPr>
            <a:r>
              <a:rPr lang="zh-CN" altLang="en-US" sz="1600" dirty="0">
                <a:solidFill>
                  <a:schemeClr val="accent2"/>
                </a:solidFill>
                <a:latin typeface="+mj-ea"/>
                <a:cs typeface="Meiryo" panose="020B0604030504040204" pitchFamily="34" charset="-128"/>
              </a:rPr>
              <a:t>The night display effect is good, suitable for the ban, instructions, warning and other floor color has the legal meaning of the small</a:t>
            </a:r>
            <a:r>
              <a:rPr lang="en-US" altLang="zh-CN" sz="1600" dirty="0">
                <a:solidFill>
                  <a:schemeClr val="accent2"/>
                </a:solidFill>
                <a:latin typeface="+mj-ea"/>
                <a:cs typeface="Meiryo" panose="020B0604030504040204" pitchFamily="34" charset="-128"/>
              </a:rPr>
              <a:t> sign</a:t>
            </a:r>
            <a:endParaRPr lang="zh-CN" altLang="en-US" sz="1600" dirty="0">
              <a:solidFill>
                <a:schemeClr val="accent2"/>
              </a:solidFill>
              <a:latin typeface="+mj-ea"/>
              <a:cs typeface="Meiryo" panose="020B0604030504040204" pitchFamily="34" charset="-128"/>
            </a:endParaRPr>
          </a:p>
        </p:txBody>
      </p:sp>
      <p:sp>
        <p:nvSpPr>
          <p:cNvPr id="11" name="文本框 10"/>
          <p:cNvSpPr txBox="1"/>
          <p:nvPr/>
        </p:nvSpPr>
        <p:spPr>
          <a:xfrm>
            <a:off x="226225" y="171410"/>
            <a:ext cx="9923145" cy="521970"/>
          </a:xfrm>
          <a:prstGeom prst="rect">
            <a:avLst/>
          </a:prstGeom>
          <a:noFill/>
        </p:spPr>
        <p:txBody>
          <a:bodyPr wrap="none" rtlCol="0">
            <a:spAutoFit/>
          </a:bodyPr>
          <a:lstStyle/>
          <a:p>
            <a:pPr algn="l"/>
            <a:r>
              <a:rPr lang="zh-CN" altLang="en-US" sz="2800" b="1" dirty="0">
                <a:solidFill>
                  <a:schemeClr val="accent2"/>
                </a:solidFill>
              </a:rPr>
              <a:t>Examples of </a:t>
            </a:r>
            <a:r>
              <a:rPr lang="zh-CN" altLang="en-US" sz="2800" b="1" dirty="0">
                <a:solidFill>
                  <a:schemeClr val="accent2"/>
                </a:solidFill>
                <a:sym typeface="+mn-ea"/>
              </a:rPr>
              <a:t>Full transmission </a:t>
            </a:r>
            <a:r>
              <a:rPr lang="en-US" altLang="zh-CN" sz="2800" b="1" dirty="0">
                <a:solidFill>
                  <a:schemeClr val="accent2"/>
                </a:solidFill>
                <a:sym typeface="+mn-ea"/>
              </a:rPr>
              <a:t>self illuminated </a:t>
            </a:r>
            <a:r>
              <a:rPr lang="zh-CN" altLang="en-US" sz="2800" b="1" dirty="0">
                <a:solidFill>
                  <a:schemeClr val="accent2"/>
                </a:solidFill>
                <a:sym typeface="+mn-ea"/>
              </a:rPr>
              <a:t>traffic sign</a:t>
            </a:r>
            <a:endParaRPr lang="zh-CN" altLang="en-US" sz="1400" b="1" dirty="0"/>
          </a:p>
        </p:txBody>
      </p:sp>
      <p:sp>
        <p:nvSpPr>
          <p:cNvPr id="13" name="文本框 12"/>
          <p:cNvSpPr txBox="1"/>
          <p:nvPr/>
        </p:nvSpPr>
        <p:spPr>
          <a:xfrm>
            <a:off x="101322" y="5623904"/>
            <a:ext cx="7903600" cy="787460"/>
          </a:xfrm>
          <a:prstGeom prst="rect">
            <a:avLst/>
          </a:prstGeom>
          <a:noFill/>
        </p:spPr>
        <p:txBody>
          <a:bodyPr wrap="square">
            <a:spAutoFit/>
          </a:bodyPr>
          <a:lstStyle/>
          <a:p>
            <a:pPr marL="0" indent="0">
              <a:lnSpc>
                <a:spcPct val="150000"/>
              </a:lnSpc>
              <a:spcBef>
                <a:spcPts val="0"/>
              </a:spcBef>
              <a:defRPr/>
            </a:pPr>
            <a:r>
              <a:rPr lang="zh-CN" altLang="en-US" sz="1600" dirty="0">
                <a:solidFill>
                  <a:schemeClr val="accent2"/>
                </a:solidFill>
                <a:latin typeface="+mj-ea"/>
                <a:cs typeface="Meiryo" panose="020B0604030504040204" pitchFamily="34" charset="-128"/>
              </a:rPr>
              <a:t>Limited by the size and structural strength of the transparent plate, it is not suitable to make the surface area too large</a:t>
            </a:r>
          </a:p>
        </p:txBody>
      </p:sp>
      <p:pic>
        <p:nvPicPr>
          <p:cNvPr id="5" name="图片 4" descr="2222"/>
          <p:cNvPicPr>
            <a:picLocks noChangeAspect="1"/>
          </p:cNvPicPr>
          <p:nvPr>
            <p:custDataLst>
              <p:tags r:id="rId1"/>
            </p:custDataLst>
          </p:nvPr>
        </p:nvPicPr>
        <p:blipFill>
          <a:blip r:embed="rId5"/>
          <a:stretch>
            <a:fillRect/>
          </a:stretch>
        </p:blipFill>
        <p:spPr>
          <a:xfrm>
            <a:off x="10201910" y="0"/>
            <a:ext cx="1989455" cy="563880"/>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DU1MTJhMTJjNzZlYzk0YmE2N2JhNjIxNWJjNDlhMjk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TABLE_ENDDRAG_ORIGIN_RECT" val="494*259"/>
  <p:tag name="TABLE_ENDDRAG_RECT" val="22*270*494*259"/>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2_默认设计模板">
  <a:themeElements>
    <a:clrScheme name="">
      <a:dk1>
        <a:srgbClr val="FF9900"/>
      </a:dk1>
      <a:lt1>
        <a:srgbClr val="4D4D4D"/>
      </a:lt1>
      <a:dk2>
        <a:srgbClr val="C00000"/>
      </a:dk2>
      <a:lt2>
        <a:srgbClr val="DDDDDD"/>
      </a:lt2>
      <a:accent1>
        <a:srgbClr val="000000"/>
      </a:accent1>
      <a:accent2>
        <a:srgbClr val="FFFFFF"/>
      </a:accent2>
      <a:accent3>
        <a:srgbClr val="DCAAAA"/>
      </a:accent3>
      <a:accent4>
        <a:srgbClr val="404040"/>
      </a:accent4>
      <a:accent5>
        <a:srgbClr val="AAAAAA"/>
      </a:accent5>
      <a:accent6>
        <a:srgbClr val="E7E7E7"/>
      </a:accent6>
      <a:hlink>
        <a:srgbClr val="B3B3B3"/>
      </a:hlink>
      <a:folHlink>
        <a:srgbClr val="404040"/>
      </a:folHlink>
    </a:clrScheme>
    <a:fontScheme name="2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2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1441</Words>
  <Application>Microsoft Macintosh PowerPoint</Application>
  <PresentationFormat>Widescreen</PresentationFormat>
  <Paragraphs>193</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等线</vt:lpstr>
      <vt:lpstr>楷体_GB2312</vt:lpstr>
      <vt:lpstr>微软雅黑</vt:lpstr>
      <vt:lpstr>华文细黑</vt:lpstr>
      <vt:lpstr>Arial</vt:lpstr>
      <vt:lpstr>Calibri</vt:lpstr>
      <vt:lpstr>Times New Roman</vt:lpstr>
      <vt:lpstr>Wingdings</vt:lpstr>
      <vt:lpstr>2_默认设计模板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Lu GT</dc:creator>
  <cp:lastModifiedBy>Cassie Liu</cp:lastModifiedBy>
  <cp:revision>743</cp:revision>
  <dcterms:created xsi:type="dcterms:W3CDTF">2017-05-10T05:49:00Z</dcterms:created>
  <dcterms:modified xsi:type="dcterms:W3CDTF">2023-12-05T03:26:16Z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2052-12.1.0.15990</vt:lpwstr>
  </property>
  <property fmtid="{D5CDD505-2E9C-101B-9397-08002B2CF9AE}" pid="3" name="ICV">
    <vt:lpwstr>5DB263CA58314B56A693C11455F7079A_12</vt:lpwstr>
  </property>
</Properties>
</file>